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742" r:id="rId2"/>
    <p:sldId id="739" r:id="rId3"/>
    <p:sldId id="340" r:id="rId4"/>
    <p:sldId id="746" r:id="rId5"/>
    <p:sldId id="772" r:id="rId6"/>
    <p:sldId id="773" r:id="rId7"/>
    <p:sldId id="774" r:id="rId8"/>
    <p:sldId id="775" r:id="rId9"/>
    <p:sldId id="749" r:id="rId10"/>
    <p:sldId id="752" r:id="rId11"/>
    <p:sldId id="755" r:id="rId12"/>
    <p:sldId id="756" r:id="rId13"/>
    <p:sldId id="759" r:id="rId14"/>
    <p:sldId id="760" r:id="rId15"/>
    <p:sldId id="762" r:id="rId16"/>
    <p:sldId id="763" r:id="rId17"/>
    <p:sldId id="765" r:id="rId18"/>
    <p:sldId id="764" r:id="rId19"/>
    <p:sldId id="767" r:id="rId20"/>
    <p:sldId id="770" r:id="rId21"/>
    <p:sldId id="768" r:id="rId22"/>
    <p:sldId id="769" r:id="rId23"/>
    <p:sldId id="750" r:id="rId24"/>
    <p:sldId id="753" r:id="rId25"/>
    <p:sldId id="754" r:id="rId26"/>
    <p:sldId id="776" r:id="rId27"/>
    <p:sldId id="751" r:id="rId28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Lato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Lato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Lato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Lato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008">
          <p15:clr>
            <a:srgbClr val="A4A3A4"/>
          </p15:clr>
        </p15:guide>
        <p15:guide id="4" orient="horz" pos="3888">
          <p15:clr>
            <a:srgbClr val="A4A3A4"/>
          </p15:clr>
        </p15:guide>
        <p15:guide id="5" pos="384">
          <p15:clr>
            <a:srgbClr val="A4A3A4"/>
          </p15:clr>
        </p15:guide>
        <p15:guide id="6" pos="7296">
          <p15:clr>
            <a:srgbClr val="A4A3A4"/>
          </p15:clr>
        </p15:guide>
        <p15:guide id="7" pos="552">
          <p15:clr>
            <a:srgbClr val="A4A3A4"/>
          </p15:clr>
        </p15:guide>
        <p15:guide id="8" pos="7128">
          <p15:clr>
            <a:srgbClr val="A4A3A4"/>
          </p15:clr>
        </p15:guide>
        <p15:guide id="9" orient="horz" pos="3312">
          <p15:clr>
            <a:srgbClr val="A4A3A4"/>
          </p15:clr>
        </p15:guide>
        <p15:guide id="10" orient="horz" pos="4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922C12-37F1-4ABB-AC5C-CF281BA06E60}" v="1409" dt="2024-09-27T04:28:02.8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68" autoAdjust="0"/>
    <p:restoredTop sz="94660"/>
  </p:normalViewPr>
  <p:slideViewPr>
    <p:cSldViewPr snapToGrid="0">
      <p:cViewPr varScale="1">
        <p:scale>
          <a:sx n="83" d="100"/>
          <a:sy n="83" d="100"/>
        </p:scale>
        <p:origin x="557" y="77"/>
      </p:cViewPr>
      <p:guideLst>
        <p:guide orient="horz" pos="2160"/>
        <p:guide pos="3840"/>
        <p:guide orient="horz" pos="1008"/>
        <p:guide orient="horz" pos="3888"/>
        <p:guide pos="384"/>
        <p:guide pos="7296"/>
        <p:guide pos="552"/>
        <p:guide pos="7128"/>
        <p:guide orient="horz" pos="3312"/>
        <p:guide orient="horz" pos="4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an Ngoc Bao 20215529" userId="f1456845-0d06-4c38-9ec8-b97612474205" providerId="ADAL" clId="{EB922C12-37F1-4ABB-AC5C-CF281BA06E60}"/>
    <pc:docChg chg="undo custSel addSld delSld modSld sldOrd">
      <pc:chgData name="Tran Ngoc Bao 20215529" userId="f1456845-0d06-4c38-9ec8-b97612474205" providerId="ADAL" clId="{EB922C12-37F1-4ABB-AC5C-CF281BA06E60}" dt="2024-09-27T07:20:28.017" v="4241" actId="47"/>
      <pc:docMkLst>
        <pc:docMk/>
      </pc:docMkLst>
      <pc:sldChg chg="del">
        <pc:chgData name="Tran Ngoc Bao 20215529" userId="f1456845-0d06-4c38-9ec8-b97612474205" providerId="ADAL" clId="{EB922C12-37F1-4ABB-AC5C-CF281BA06E60}" dt="2024-09-27T03:24:49.417" v="4161" actId="47"/>
        <pc:sldMkLst>
          <pc:docMk/>
          <pc:sldMk cId="0" sldId="256"/>
        </pc:sldMkLst>
      </pc:sldChg>
      <pc:sldChg chg="del">
        <pc:chgData name="Tran Ngoc Bao 20215529" userId="f1456845-0d06-4c38-9ec8-b97612474205" providerId="ADAL" clId="{EB922C12-37F1-4ABB-AC5C-CF281BA06E60}" dt="2024-09-27T03:25:19.610" v="4192" actId="47"/>
        <pc:sldMkLst>
          <pc:docMk/>
          <pc:sldMk cId="0" sldId="267"/>
        </pc:sldMkLst>
      </pc:sldChg>
      <pc:sldChg chg="del">
        <pc:chgData name="Tran Ngoc Bao 20215529" userId="f1456845-0d06-4c38-9ec8-b97612474205" providerId="ADAL" clId="{EB922C12-37F1-4ABB-AC5C-CF281BA06E60}" dt="2024-09-27T03:25:20.228" v="4193" actId="47"/>
        <pc:sldMkLst>
          <pc:docMk/>
          <pc:sldMk cId="0" sldId="269"/>
        </pc:sldMkLst>
      </pc:sldChg>
      <pc:sldChg chg="del">
        <pc:chgData name="Tran Ngoc Bao 20215529" userId="f1456845-0d06-4c38-9ec8-b97612474205" providerId="ADAL" clId="{EB922C12-37F1-4ABB-AC5C-CF281BA06E60}" dt="2024-09-27T03:25:21.237" v="4194" actId="47"/>
        <pc:sldMkLst>
          <pc:docMk/>
          <pc:sldMk cId="0" sldId="296"/>
        </pc:sldMkLst>
      </pc:sldChg>
      <pc:sldChg chg="del">
        <pc:chgData name="Tran Ngoc Bao 20215529" userId="f1456845-0d06-4c38-9ec8-b97612474205" providerId="ADAL" clId="{EB922C12-37F1-4ABB-AC5C-CF281BA06E60}" dt="2024-09-27T03:24:52.177" v="4162" actId="47"/>
        <pc:sldMkLst>
          <pc:docMk/>
          <pc:sldMk cId="0" sldId="302"/>
        </pc:sldMkLst>
      </pc:sldChg>
      <pc:sldChg chg="del">
        <pc:chgData name="Tran Ngoc Bao 20215529" userId="f1456845-0d06-4c38-9ec8-b97612474205" providerId="ADAL" clId="{EB922C12-37F1-4ABB-AC5C-CF281BA06E60}" dt="2024-09-26T13:31:32.028" v="1379" actId="47"/>
        <pc:sldMkLst>
          <pc:docMk/>
          <pc:sldMk cId="0" sldId="314"/>
        </pc:sldMkLst>
      </pc:sldChg>
      <pc:sldChg chg="del">
        <pc:chgData name="Tran Ngoc Bao 20215529" userId="f1456845-0d06-4c38-9ec8-b97612474205" providerId="ADAL" clId="{EB922C12-37F1-4ABB-AC5C-CF281BA06E60}" dt="2024-09-27T02:04:00.845" v="1909" actId="47"/>
        <pc:sldMkLst>
          <pc:docMk/>
          <pc:sldMk cId="0" sldId="324"/>
        </pc:sldMkLst>
      </pc:sldChg>
      <pc:sldChg chg="modSp mod">
        <pc:chgData name="Tran Ngoc Bao 20215529" userId="f1456845-0d06-4c38-9ec8-b97612474205" providerId="ADAL" clId="{EB922C12-37F1-4ABB-AC5C-CF281BA06E60}" dt="2024-09-26T01:56:06.801" v="420" actId="20577"/>
        <pc:sldMkLst>
          <pc:docMk/>
          <pc:sldMk cId="1401122658" sldId="340"/>
        </pc:sldMkLst>
        <pc:spChg chg="mod">
          <ac:chgData name="Tran Ngoc Bao 20215529" userId="f1456845-0d06-4c38-9ec8-b97612474205" providerId="ADAL" clId="{EB922C12-37F1-4ABB-AC5C-CF281BA06E60}" dt="2024-09-26T01:56:06.801" v="420" actId="20577"/>
          <ac:spMkLst>
            <pc:docMk/>
            <pc:sldMk cId="1401122658" sldId="340"/>
            <ac:spMk id="31" creationId="{3D0382AB-F6BA-4704-BE42-CDE8D1EF69A4}"/>
          </ac:spMkLst>
        </pc:spChg>
        <pc:spChg chg="mod">
          <ac:chgData name="Tran Ngoc Bao 20215529" userId="f1456845-0d06-4c38-9ec8-b97612474205" providerId="ADAL" clId="{EB922C12-37F1-4ABB-AC5C-CF281BA06E60}" dt="2024-09-26T01:43:13.579" v="209" actId="20577"/>
          <ac:spMkLst>
            <pc:docMk/>
            <pc:sldMk cId="1401122658" sldId="340"/>
            <ac:spMk id="40" creationId="{D9388B03-D010-492A-9EFF-3ECC472CA9E2}"/>
          </ac:spMkLst>
        </pc:spChg>
      </pc:sldChg>
      <pc:sldChg chg="del">
        <pc:chgData name="Tran Ngoc Bao 20215529" userId="f1456845-0d06-4c38-9ec8-b97612474205" providerId="ADAL" clId="{EB922C12-37F1-4ABB-AC5C-CF281BA06E60}" dt="2024-09-27T03:25:45.517" v="4225" actId="47"/>
        <pc:sldMkLst>
          <pc:docMk/>
          <pc:sldMk cId="955391026" sldId="346"/>
        </pc:sldMkLst>
      </pc:sldChg>
      <pc:sldChg chg="del">
        <pc:chgData name="Tran Ngoc Bao 20215529" userId="f1456845-0d06-4c38-9ec8-b97612474205" providerId="ADAL" clId="{EB922C12-37F1-4ABB-AC5C-CF281BA06E60}" dt="2024-09-26T13:31:33.959" v="1380" actId="47"/>
        <pc:sldMkLst>
          <pc:docMk/>
          <pc:sldMk cId="0" sldId="358"/>
        </pc:sldMkLst>
      </pc:sldChg>
      <pc:sldChg chg="del">
        <pc:chgData name="Tran Ngoc Bao 20215529" userId="f1456845-0d06-4c38-9ec8-b97612474205" providerId="ADAL" clId="{EB922C12-37F1-4ABB-AC5C-CF281BA06E60}" dt="2024-09-27T02:04:04.062" v="1910" actId="47"/>
        <pc:sldMkLst>
          <pc:docMk/>
          <pc:sldMk cId="0" sldId="362"/>
        </pc:sldMkLst>
      </pc:sldChg>
      <pc:sldChg chg="addSp delSp del mod">
        <pc:chgData name="Tran Ngoc Bao 20215529" userId="f1456845-0d06-4c38-9ec8-b97612474205" providerId="ADAL" clId="{EB922C12-37F1-4ABB-AC5C-CF281BA06E60}" dt="2024-09-27T02:04:05.632" v="1911" actId="47"/>
        <pc:sldMkLst>
          <pc:docMk/>
          <pc:sldMk cId="0" sldId="395"/>
        </pc:sldMkLst>
        <pc:picChg chg="add del">
          <ac:chgData name="Tran Ngoc Bao 20215529" userId="f1456845-0d06-4c38-9ec8-b97612474205" providerId="ADAL" clId="{EB922C12-37F1-4ABB-AC5C-CF281BA06E60}" dt="2024-09-26T13:22:31.532" v="1199" actId="478"/>
          <ac:picMkLst>
            <pc:docMk/>
            <pc:sldMk cId="0" sldId="395"/>
            <ac:picMk id="23" creationId="{90558224-B7BE-418C-B651-E55A37FE5BFE}"/>
          </ac:picMkLst>
        </pc:picChg>
      </pc:sldChg>
      <pc:sldChg chg="del">
        <pc:chgData name="Tran Ngoc Bao 20215529" userId="f1456845-0d06-4c38-9ec8-b97612474205" providerId="ADAL" clId="{EB922C12-37F1-4ABB-AC5C-CF281BA06E60}" dt="2024-09-27T02:03:57.807" v="1907" actId="47"/>
        <pc:sldMkLst>
          <pc:docMk/>
          <pc:sldMk cId="0" sldId="427"/>
        </pc:sldMkLst>
      </pc:sldChg>
      <pc:sldChg chg="addSp delSp del mod">
        <pc:chgData name="Tran Ngoc Bao 20215529" userId="f1456845-0d06-4c38-9ec8-b97612474205" providerId="ADAL" clId="{EB922C12-37F1-4ABB-AC5C-CF281BA06E60}" dt="2024-09-27T02:03:53.531" v="1904" actId="47"/>
        <pc:sldMkLst>
          <pc:docMk/>
          <pc:sldMk cId="0" sldId="470"/>
        </pc:sldMkLst>
        <pc:picChg chg="add del">
          <ac:chgData name="Tran Ngoc Bao 20215529" userId="f1456845-0d06-4c38-9ec8-b97612474205" providerId="ADAL" clId="{EB922C12-37F1-4ABB-AC5C-CF281BA06E60}" dt="2024-09-26T13:22:13.037" v="1197" actId="478"/>
          <ac:picMkLst>
            <pc:docMk/>
            <pc:sldMk cId="0" sldId="470"/>
            <ac:picMk id="4" creationId="{2112131E-B030-416A-9BF9-471D9132B63A}"/>
          </ac:picMkLst>
        </pc:picChg>
      </pc:sldChg>
      <pc:sldChg chg="del">
        <pc:chgData name="Tran Ngoc Bao 20215529" userId="f1456845-0d06-4c38-9ec8-b97612474205" providerId="ADAL" clId="{EB922C12-37F1-4ABB-AC5C-CF281BA06E60}" dt="2024-09-27T03:25:03.875" v="4171" actId="47"/>
        <pc:sldMkLst>
          <pc:docMk/>
          <pc:sldMk cId="0" sldId="505"/>
        </pc:sldMkLst>
      </pc:sldChg>
      <pc:sldChg chg="del">
        <pc:chgData name="Tran Ngoc Bao 20215529" userId="f1456845-0d06-4c38-9ec8-b97612474205" providerId="ADAL" clId="{EB922C12-37F1-4ABB-AC5C-CF281BA06E60}" dt="2024-09-27T03:25:04.570" v="4172" actId="47"/>
        <pc:sldMkLst>
          <pc:docMk/>
          <pc:sldMk cId="0" sldId="513"/>
        </pc:sldMkLst>
      </pc:sldChg>
      <pc:sldChg chg="del">
        <pc:chgData name="Tran Ngoc Bao 20215529" userId="f1456845-0d06-4c38-9ec8-b97612474205" providerId="ADAL" clId="{EB922C12-37F1-4ABB-AC5C-CF281BA06E60}" dt="2024-09-27T03:25:04.936" v="4173" actId="47"/>
        <pc:sldMkLst>
          <pc:docMk/>
          <pc:sldMk cId="0" sldId="522"/>
        </pc:sldMkLst>
      </pc:sldChg>
      <pc:sldChg chg="del">
        <pc:chgData name="Tran Ngoc Bao 20215529" userId="f1456845-0d06-4c38-9ec8-b97612474205" providerId="ADAL" clId="{EB922C12-37F1-4ABB-AC5C-CF281BA06E60}" dt="2024-09-27T03:25:05.931" v="4174" actId="47"/>
        <pc:sldMkLst>
          <pc:docMk/>
          <pc:sldMk cId="0" sldId="531"/>
        </pc:sldMkLst>
      </pc:sldChg>
      <pc:sldChg chg="del">
        <pc:chgData name="Tran Ngoc Bao 20215529" userId="f1456845-0d06-4c38-9ec8-b97612474205" providerId="ADAL" clId="{EB922C12-37F1-4ABB-AC5C-CF281BA06E60}" dt="2024-09-27T03:24:58.544" v="4169" actId="47"/>
        <pc:sldMkLst>
          <pc:docMk/>
          <pc:sldMk cId="0" sldId="542"/>
        </pc:sldMkLst>
      </pc:sldChg>
      <pc:sldChg chg="del">
        <pc:chgData name="Tran Ngoc Bao 20215529" userId="f1456845-0d06-4c38-9ec8-b97612474205" providerId="ADAL" clId="{EB922C12-37F1-4ABB-AC5C-CF281BA06E60}" dt="2024-09-27T03:25:02.957" v="4170" actId="47"/>
        <pc:sldMkLst>
          <pc:docMk/>
          <pc:sldMk cId="0" sldId="543"/>
        </pc:sldMkLst>
      </pc:sldChg>
      <pc:sldChg chg="del">
        <pc:chgData name="Tran Ngoc Bao 20215529" userId="f1456845-0d06-4c38-9ec8-b97612474205" providerId="ADAL" clId="{EB922C12-37F1-4ABB-AC5C-CF281BA06E60}" dt="2024-09-27T03:25:21.851" v="4195" actId="47"/>
        <pc:sldMkLst>
          <pc:docMk/>
          <pc:sldMk cId="0" sldId="546"/>
        </pc:sldMkLst>
      </pc:sldChg>
      <pc:sldChg chg="del">
        <pc:chgData name="Tran Ngoc Bao 20215529" userId="f1456845-0d06-4c38-9ec8-b97612474205" providerId="ADAL" clId="{EB922C12-37F1-4ABB-AC5C-CF281BA06E60}" dt="2024-09-27T03:25:19.069" v="4191" actId="47"/>
        <pc:sldMkLst>
          <pc:docMk/>
          <pc:sldMk cId="0" sldId="547"/>
        </pc:sldMkLst>
      </pc:sldChg>
      <pc:sldChg chg="del">
        <pc:chgData name="Tran Ngoc Bao 20215529" userId="f1456845-0d06-4c38-9ec8-b97612474205" providerId="ADAL" clId="{EB922C12-37F1-4ABB-AC5C-CF281BA06E60}" dt="2024-09-27T02:03:55.315" v="1905" actId="47"/>
        <pc:sldMkLst>
          <pc:docMk/>
          <pc:sldMk cId="161687589" sldId="549"/>
        </pc:sldMkLst>
      </pc:sldChg>
      <pc:sldChg chg="del">
        <pc:chgData name="Tran Ngoc Bao 20215529" userId="f1456845-0d06-4c38-9ec8-b97612474205" providerId="ADAL" clId="{EB922C12-37F1-4ABB-AC5C-CF281BA06E60}" dt="2024-09-27T03:24:53.298" v="4163" actId="47"/>
        <pc:sldMkLst>
          <pc:docMk/>
          <pc:sldMk cId="197173484" sldId="560"/>
        </pc:sldMkLst>
      </pc:sldChg>
      <pc:sldChg chg="del">
        <pc:chgData name="Tran Ngoc Bao 20215529" userId="f1456845-0d06-4c38-9ec8-b97612474205" providerId="ADAL" clId="{EB922C12-37F1-4ABB-AC5C-CF281BA06E60}" dt="2024-09-27T03:25:06.531" v="4175" actId="47"/>
        <pc:sldMkLst>
          <pc:docMk/>
          <pc:sldMk cId="1455678071" sldId="562"/>
        </pc:sldMkLst>
      </pc:sldChg>
      <pc:sldChg chg="del">
        <pc:chgData name="Tran Ngoc Bao 20215529" userId="f1456845-0d06-4c38-9ec8-b97612474205" providerId="ADAL" clId="{EB922C12-37F1-4ABB-AC5C-CF281BA06E60}" dt="2024-09-27T03:25:07.226" v="4176" actId="47"/>
        <pc:sldMkLst>
          <pc:docMk/>
          <pc:sldMk cId="1964286206" sldId="564"/>
        </pc:sldMkLst>
      </pc:sldChg>
      <pc:sldChg chg="del">
        <pc:chgData name="Tran Ngoc Bao 20215529" userId="f1456845-0d06-4c38-9ec8-b97612474205" providerId="ADAL" clId="{EB922C12-37F1-4ABB-AC5C-CF281BA06E60}" dt="2024-09-27T03:25:07.860" v="4177" actId="47"/>
        <pc:sldMkLst>
          <pc:docMk/>
          <pc:sldMk cId="3742559526" sldId="567"/>
        </pc:sldMkLst>
      </pc:sldChg>
      <pc:sldChg chg="del">
        <pc:chgData name="Tran Ngoc Bao 20215529" userId="f1456845-0d06-4c38-9ec8-b97612474205" providerId="ADAL" clId="{EB922C12-37F1-4ABB-AC5C-CF281BA06E60}" dt="2024-09-27T03:24:54.217" v="4164" actId="47"/>
        <pc:sldMkLst>
          <pc:docMk/>
          <pc:sldMk cId="3125831626" sldId="570"/>
        </pc:sldMkLst>
      </pc:sldChg>
      <pc:sldChg chg="del">
        <pc:chgData name="Tran Ngoc Bao 20215529" userId="f1456845-0d06-4c38-9ec8-b97612474205" providerId="ADAL" clId="{EB922C12-37F1-4ABB-AC5C-CF281BA06E60}" dt="2024-09-27T03:24:56.254" v="4167" actId="47"/>
        <pc:sldMkLst>
          <pc:docMk/>
          <pc:sldMk cId="2648754329" sldId="572"/>
        </pc:sldMkLst>
      </pc:sldChg>
      <pc:sldChg chg="del">
        <pc:chgData name="Tran Ngoc Bao 20215529" userId="f1456845-0d06-4c38-9ec8-b97612474205" providerId="ADAL" clId="{EB922C12-37F1-4ABB-AC5C-CF281BA06E60}" dt="2024-09-27T03:24:56.432" v="4168" actId="47"/>
        <pc:sldMkLst>
          <pc:docMk/>
          <pc:sldMk cId="4193081974" sldId="579"/>
        </pc:sldMkLst>
      </pc:sldChg>
      <pc:sldChg chg="del">
        <pc:chgData name="Tran Ngoc Bao 20215529" userId="f1456845-0d06-4c38-9ec8-b97612474205" providerId="ADAL" clId="{EB922C12-37F1-4ABB-AC5C-CF281BA06E60}" dt="2024-09-27T03:25:08.975" v="4178" actId="47"/>
        <pc:sldMkLst>
          <pc:docMk/>
          <pc:sldMk cId="3190203244" sldId="583"/>
        </pc:sldMkLst>
      </pc:sldChg>
      <pc:sldChg chg="del">
        <pc:chgData name="Tran Ngoc Bao 20215529" userId="f1456845-0d06-4c38-9ec8-b97612474205" providerId="ADAL" clId="{EB922C12-37F1-4ABB-AC5C-CF281BA06E60}" dt="2024-09-27T03:25:09.896" v="4179" actId="47"/>
        <pc:sldMkLst>
          <pc:docMk/>
          <pc:sldMk cId="369704274" sldId="584"/>
        </pc:sldMkLst>
      </pc:sldChg>
      <pc:sldChg chg="del">
        <pc:chgData name="Tran Ngoc Bao 20215529" userId="f1456845-0d06-4c38-9ec8-b97612474205" providerId="ADAL" clId="{EB922C12-37F1-4ABB-AC5C-CF281BA06E60}" dt="2024-09-27T03:25:10.666" v="4180" actId="47"/>
        <pc:sldMkLst>
          <pc:docMk/>
          <pc:sldMk cId="3866185588" sldId="586"/>
        </pc:sldMkLst>
      </pc:sldChg>
      <pc:sldChg chg="del">
        <pc:chgData name="Tran Ngoc Bao 20215529" userId="f1456845-0d06-4c38-9ec8-b97612474205" providerId="ADAL" clId="{EB922C12-37F1-4ABB-AC5C-CF281BA06E60}" dt="2024-09-27T03:25:11.554" v="4181" actId="47"/>
        <pc:sldMkLst>
          <pc:docMk/>
          <pc:sldMk cId="721317365" sldId="587"/>
        </pc:sldMkLst>
      </pc:sldChg>
      <pc:sldChg chg="del">
        <pc:chgData name="Tran Ngoc Bao 20215529" userId="f1456845-0d06-4c38-9ec8-b97612474205" providerId="ADAL" clId="{EB922C12-37F1-4ABB-AC5C-CF281BA06E60}" dt="2024-09-27T03:25:12.319" v="4182" actId="47"/>
        <pc:sldMkLst>
          <pc:docMk/>
          <pc:sldMk cId="3451336160" sldId="588"/>
        </pc:sldMkLst>
      </pc:sldChg>
      <pc:sldChg chg="del">
        <pc:chgData name="Tran Ngoc Bao 20215529" userId="f1456845-0d06-4c38-9ec8-b97612474205" providerId="ADAL" clId="{EB922C12-37F1-4ABB-AC5C-CF281BA06E60}" dt="2024-09-27T03:25:13.307" v="4183" actId="47"/>
        <pc:sldMkLst>
          <pc:docMk/>
          <pc:sldMk cId="3383853316" sldId="593"/>
        </pc:sldMkLst>
      </pc:sldChg>
      <pc:sldChg chg="del">
        <pc:chgData name="Tran Ngoc Bao 20215529" userId="f1456845-0d06-4c38-9ec8-b97612474205" providerId="ADAL" clId="{EB922C12-37F1-4ABB-AC5C-CF281BA06E60}" dt="2024-09-27T03:25:14.204" v="4184" actId="47"/>
        <pc:sldMkLst>
          <pc:docMk/>
          <pc:sldMk cId="3701982069" sldId="595"/>
        </pc:sldMkLst>
      </pc:sldChg>
      <pc:sldChg chg="del">
        <pc:chgData name="Tran Ngoc Bao 20215529" userId="f1456845-0d06-4c38-9ec8-b97612474205" providerId="ADAL" clId="{EB922C12-37F1-4ABB-AC5C-CF281BA06E60}" dt="2024-09-27T03:25:15.144" v="4185" actId="47"/>
        <pc:sldMkLst>
          <pc:docMk/>
          <pc:sldMk cId="1289563449" sldId="597"/>
        </pc:sldMkLst>
      </pc:sldChg>
      <pc:sldChg chg="del">
        <pc:chgData name="Tran Ngoc Bao 20215529" userId="f1456845-0d06-4c38-9ec8-b97612474205" providerId="ADAL" clId="{EB922C12-37F1-4ABB-AC5C-CF281BA06E60}" dt="2024-09-27T03:24:55.687" v="4166" actId="47"/>
        <pc:sldMkLst>
          <pc:docMk/>
          <pc:sldMk cId="1273257742" sldId="598"/>
        </pc:sldMkLst>
      </pc:sldChg>
      <pc:sldChg chg="del">
        <pc:chgData name="Tran Ngoc Bao 20215529" userId="f1456845-0d06-4c38-9ec8-b97612474205" providerId="ADAL" clId="{EB922C12-37F1-4ABB-AC5C-CF281BA06E60}" dt="2024-09-27T03:25:15.755" v="4186" actId="47"/>
        <pc:sldMkLst>
          <pc:docMk/>
          <pc:sldMk cId="1779174272" sldId="614"/>
        </pc:sldMkLst>
      </pc:sldChg>
      <pc:sldChg chg="del">
        <pc:chgData name="Tran Ngoc Bao 20215529" userId="f1456845-0d06-4c38-9ec8-b97612474205" providerId="ADAL" clId="{EB922C12-37F1-4ABB-AC5C-CF281BA06E60}" dt="2024-09-27T03:25:16.404" v="4187" actId="47"/>
        <pc:sldMkLst>
          <pc:docMk/>
          <pc:sldMk cId="1559977359" sldId="616"/>
        </pc:sldMkLst>
      </pc:sldChg>
      <pc:sldChg chg="del">
        <pc:chgData name="Tran Ngoc Bao 20215529" userId="f1456845-0d06-4c38-9ec8-b97612474205" providerId="ADAL" clId="{EB922C12-37F1-4ABB-AC5C-CF281BA06E60}" dt="2024-09-27T03:25:17.055" v="4188" actId="47"/>
        <pc:sldMkLst>
          <pc:docMk/>
          <pc:sldMk cId="3095605383" sldId="618"/>
        </pc:sldMkLst>
      </pc:sldChg>
      <pc:sldChg chg="del">
        <pc:chgData name="Tran Ngoc Bao 20215529" userId="f1456845-0d06-4c38-9ec8-b97612474205" providerId="ADAL" clId="{EB922C12-37F1-4ABB-AC5C-CF281BA06E60}" dt="2024-09-27T03:25:17.718" v="4189" actId="47"/>
        <pc:sldMkLst>
          <pc:docMk/>
          <pc:sldMk cId="2785567703" sldId="619"/>
        </pc:sldMkLst>
      </pc:sldChg>
      <pc:sldChg chg="del">
        <pc:chgData name="Tran Ngoc Bao 20215529" userId="f1456845-0d06-4c38-9ec8-b97612474205" providerId="ADAL" clId="{EB922C12-37F1-4ABB-AC5C-CF281BA06E60}" dt="2024-09-27T03:25:18.292" v="4190" actId="47"/>
        <pc:sldMkLst>
          <pc:docMk/>
          <pc:sldMk cId="3477923173" sldId="624"/>
        </pc:sldMkLst>
      </pc:sldChg>
      <pc:sldChg chg="del">
        <pc:chgData name="Tran Ngoc Bao 20215529" userId="f1456845-0d06-4c38-9ec8-b97612474205" providerId="ADAL" clId="{EB922C12-37F1-4ABB-AC5C-CF281BA06E60}" dt="2024-09-27T03:25:43.023" v="4222" actId="47"/>
        <pc:sldMkLst>
          <pc:docMk/>
          <pc:sldMk cId="1512043220" sldId="626"/>
        </pc:sldMkLst>
      </pc:sldChg>
      <pc:sldChg chg="del">
        <pc:chgData name="Tran Ngoc Bao 20215529" userId="f1456845-0d06-4c38-9ec8-b97612474205" providerId="ADAL" clId="{EB922C12-37F1-4ABB-AC5C-CF281BA06E60}" dt="2024-09-27T03:25:22.893" v="4196" actId="47"/>
        <pc:sldMkLst>
          <pc:docMk/>
          <pc:sldMk cId="342960186" sldId="647"/>
        </pc:sldMkLst>
      </pc:sldChg>
      <pc:sldChg chg="del">
        <pc:chgData name="Tran Ngoc Bao 20215529" userId="f1456845-0d06-4c38-9ec8-b97612474205" providerId="ADAL" clId="{EB922C12-37F1-4ABB-AC5C-CF281BA06E60}" dt="2024-09-27T02:03:59.232" v="1908" actId="47"/>
        <pc:sldMkLst>
          <pc:docMk/>
          <pc:sldMk cId="794717699" sldId="651"/>
        </pc:sldMkLst>
      </pc:sldChg>
      <pc:sldChg chg="del">
        <pc:chgData name="Tran Ngoc Bao 20215529" userId="f1456845-0d06-4c38-9ec8-b97612474205" providerId="ADAL" clId="{EB922C12-37F1-4ABB-AC5C-CF281BA06E60}" dt="2024-09-27T03:25:23.799" v="4197" actId="47"/>
        <pc:sldMkLst>
          <pc:docMk/>
          <pc:sldMk cId="4053992751" sldId="654"/>
        </pc:sldMkLst>
      </pc:sldChg>
      <pc:sldChg chg="del">
        <pc:chgData name="Tran Ngoc Bao 20215529" userId="f1456845-0d06-4c38-9ec8-b97612474205" providerId="ADAL" clId="{EB922C12-37F1-4ABB-AC5C-CF281BA06E60}" dt="2024-09-27T03:25:24.682" v="4198" actId="47"/>
        <pc:sldMkLst>
          <pc:docMk/>
          <pc:sldMk cId="2250313807" sldId="658"/>
        </pc:sldMkLst>
      </pc:sldChg>
      <pc:sldChg chg="del">
        <pc:chgData name="Tran Ngoc Bao 20215529" userId="f1456845-0d06-4c38-9ec8-b97612474205" providerId="ADAL" clId="{EB922C12-37F1-4ABB-AC5C-CF281BA06E60}" dt="2024-09-27T03:25:25.299" v="4199" actId="47"/>
        <pc:sldMkLst>
          <pc:docMk/>
          <pc:sldMk cId="4005411741" sldId="659"/>
        </pc:sldMkLst>
      </pc:sldChg>
      <pc:sldChg chg="del">
        <pc:chgData name="Tran Ngoc Bao 20215529" userId="f1456845-0d06-4c38-9ec8-b97612474205" providerId="ADAL" clId="{EB922C12-37F1-4ABB-AC5C-CF281BA06E60}" dt="2024-09-27T03:25:26.098" v="4200" actId="47"/>
        <pc:sldMkLst>
          <pc:docMk/>
          <pc:sldMk cId="2853075007" sldId="660"/>
        </pc:sldMkLst>
      </pc:sldChg>
      <pc:sldChg chg="del">
        <pc:chgData name="Tran Ngoc Bao 20215529" userId="f1456845-0d06-4c38-9ec8-b97612474205" providerId="ADAL" clId="{EB922C12-37F1-4ABB-AC5C-CF281BA06E60}" dt="2024-09-27T03:25:26.934" v="4201" actId="47"/>
        <pc:sldMkLst>
          <pc:docMk/>
          <pc:sldMk cId="817533896" sldId="663"/>
        </pc:sldMkLst>
      </pc:sldChg>
      <pc:sldChg chg="del">
        <pc:chgData name="Tran Ngoc Bao 20215529" userId="f1456845-0d06-4c38-9ec8-b97612474205" providerId="ADAL" clId="{EB922C12-37F1-4ABB-AC5C-CF281BA06E60}" dt="2024-09-27T03:24:54.914" v="4165" actId="47"/>
        <pc:sldMkLst>
          <pc:docMk/>
          <pc:sldMk cId="228401654" sldId="667"/>
        </pc:sldMkLst>
      </pc:sldChg>
      <pc:sldChg chg="del">
        <pc:chgData name="Tran Ngoc Bao 20215529" userId="f1456845-0d06-4c38-9ec8-b97612474205" providerId="ADAL" clId="{EB922C12-37F1-4ABB-AC5C-CF281BA06E60}" dt="2024-09-26T13:31:30.757" v="1378" actId="47"/>
        <pc:sldMkLst>
          <pc:docMk/>
          <pc:sldMk cId="3437580924" sldId="672"/>
        </pc:sldMkLst>
      </pc:sldChg>
      <pc:sldChg chg="del">
        <pc:chgData name="Tran Ngoc Bao 20215529" userId="f1456845-0d06-4c38-9ec8-b97612474205" providerId="ADAL" clId="{EB922C12-37F1-4ABB-AC5C-CF281BA06E60}" dt="2024-09-26T13:31:29.151" v="1377" actId="47"/>
        <pc:sldMkLst>
          <pc:docMk/>
          <pc:sldMk cId="362279195" sldId="674"/>
        </pc:sldMkLst>
      </pc:sldChg>
      <pc:sldChg chg="del">
        <pc:chgData name="Tran Ngoc Bao 20215529" userId="f1456845-0d06-4c38-9ec8-b97612474205" providerId="ADAL" clId="{EB922C12-37F1-4ABB-AC5C-CF281BA06E60}" dt="2024-09-27T03:25:27.643" v="4202" actId="47"/>
        <pc:sldMkLst>
          <pc:docMk/>
          <pc:sldMk cId="1774240551" sldId="680"/>
        </pc:sldMkLst>
      </pc:sldChg>
      <pc:sldChg chg="del">
        <pc:chgData name="Tran Ngoc Bao 20215529" userId="f1456845-0d06-4c38-9ec8-b97612474205" providerId="ADAL" clId="{EB922C12-37F1-4ABB-AC5C-CF281BA06E60}" dt="2024-09-27T03:25:28.510" v="4203" actId="47"/>
        <pc:sldMkLst>
          <pc:docMk/>
          <pc:sldMk cId="3328455144" sldId="682"/>
        </pc:sldMkLst>
      </pc:sldChg>
      <pc:sldChg chg="del">
        <pc:chgData name="Tran Ngoc Bao 20215529" userId="f1456845-0d06-4c38-9ec8-b97612474205" providerId="ADAL" clId="{EB922C12-37F1-4ABB-AC5C-CF281BA06E60}" dt="2024-09-27T03:25:29.335" v="4204" actId="47"/>
        <pc:sldMkLst>
          <pc:docMk/>
          <pc:sldMk cId="592556533" sldId="686"/>
        </pc:sldMkLst>
      </pc:sldChg>
      <pc:sldChg chg="del">
        <pc:chgData name="Tran Ngoc Bao 20215529" userId="f1456845-0d06-4c38-9ec8-b97612474205" providerId="ADAL" clId="{EB922C12-37F1-4ABB-AC5C-CF281BA06E60}" dt="2024-09-27T03:25:30.373" v="4205" actId="47"/>
        <pc:sldMkLst>
          <pc:docMk/>
          <pc:sldMk cId="1442550043" sldId="687"/>
        </pc:sldMkLst>
      </pc:sldChg>
      <pc:sldChg chg="del">
        <pc:chgData name="Tran Ngoc Bao 20215529" userId="f1456845-0d06-4c38-9ec8-b97612474205" providerId="ADAL" clId="{EB922C12-37F1-4ABB-AC5C-CF281BA06E60}" dt="2024-09-27T03:25:30.895" v="4206" actId="47"/>
        <pc:sldMkLst>
          <pc:docMk/>
          <pc:sldMk cId="2071093817" sldId="689"/>
        </pc:sldMkLst>
      </pc:sldChg>
      <pc:sldChg chg="del">
        <pc:chgData name="Tran Ngoc Bao 20215529" userId="f1456845-0d06-4c38-9ec8-b97612474205" providerId="ADAL" clId="{EB922C12-37F1-4ABB-AC5C-CF281BA06E60}" dt="2024-09-27T03:25:31.668" v="4207" actId="47"/>
        <pc:sldMkLst>
          <pc:docMk/>
          <pc:sldMk cId="763377945" sldId="692"/>
        </pc:sldMkLst>
      </pc:sldChg>
      <pc:sldChg chg="del">
        <pc:chgData name="Tran Ngoc Bao 20215529" userId="f1456845-0d06-4c38-9ec8-b97612474205" providerId="ADAL" clId="{EB922C12-37F1-4ABB-AC5C-CF281BA06E60}" dt="2024-09-27T03:25:32.324" v="4208" actId="47"/>
        <pc:sldMkLst>
          <pc:docMk/>
          <pc:sldMk cId="603372492" sldId="694"/>
        </pc:sldMkLst>
      </pc:sldChg>
      <pc:sldChg chg="del">
        <pc:chgData name="Tran Ngoc Bao 20215529" userId="f1456845-0d06-4c38-9ec8-b97612474205" providerId="ADAL" clId="{EB922C12-37F1-4ABB-AC5C-CF281BA06E60}" dt="2024-09-27T03:25:33.293" v="4209" actId="47"/>
        <pc:sldMkLst>
          <pc:docMk/>
          <pc:sldMk cId="2006267743" sldId="695"/>
        </pc:sldMkLst>
      </pc:sldChg>
      <pc:sldChg chg="del">
        <pc:chgData name="Tran Ngoc Bao 20215529" userId="f1456845-0d06-4c38-9ec8-b97612474205" providerId="ADAL" clId="{EB922C12-37F1-4ABB-AC5C-CF281BA06E60}" dt="2024-09-27T03:25:43.617" v="4223" actId="47"/>
        <pc:sldMkLst>
          <pc:docMk/>
          <pc:sldMk cId="3732947290" sldId="696"/>
        </pc:sldMkLst>
      </pc:sldChg>
      <pc:sldChg chg="del">
        <pc:chgData name="Tran Ngoc Bao 20215529" userId="f1456845-0d06-4c38-9ec8-b97612474205" providerId="ADAL" clId="{EB922C12-37F1-4ABB-AC5C-CF281BA06E60}" dt="2024-09-27T03:25:34.014" v="4210" actId="47"/>
        <pc:sldMkLst>
          <pc:docMk/>
          <pc:sldMk cId="3337639258" sldId="710"/>
        </pc:sldMkLst>
      </pc:sldChg>
      <pc:sldChg chg="del">
        <pc:chgData name="Tran Ngoc Bao 20215529" userId="f1456845-0d06-4c38-9ec8-b97612474205" providerId="ADAL" clId="{EB922C12-37F1-4ABB-AC5C-CF281BA06E60}" dt="2024-09-27T03:25:34.711" v="4211" actId="47"/>
        <pc:sldMkLst>
          <pc:docMk/>
          <pc:sldMk cId="2075802957" sldId="711"/>
        </pc:sldMkLst>
      </pc:sldChg>
      <pc:sldChg chg="del">
        <pc:chgData name="Tran Ngoc Bao 20215529" userId="f1456845-0d06-4c38-9ec8-b97612474205" providerId="ADAL" clId="{EB922C12-37F1-4ABB-AC5C-CF281BA06E60}" dt="2024-09-27T03:25:35.441" v="4212" actId="47"/>
        <pc:sldMkLst>
          <pc:docMk/>
          <pc:sldMk cId="2476224940" sldId="713"/>
        </pc:sldMkLst>
      </pc:sldChg>
      <pc:sldChg chg="del">
        <pc:chgData name="Tran Ngoc Bao 20215529" userId="f1456845-0d06-4c38-9ec8-b97612474205" providerId="ADAL" clId="{EB922C12-37F1-4ABB-AC5C-CF281BA06E60}" dt="2024-09-27T03:25:36.687" v="4213" actId="47"/>
        <pc:sldMkLst>
          <pc:docMk/>
          <pc:sldMk cId="2303026066" sldId="719"/>
        </pc:sldMkLst>
      </pc:sldChg>
      <pc:sldChg chg="del">
        <pc:chgData name="Tran Ngoc Bao 20215529" userId="f1456845-0d06-4c38-9ec8-b97612474205" providerId="ADAL" clId="{EB922C12-37F1-4ABB-AC5C-CF281BA06E60}" dt="2024-09-27T03:25:37.596" v="4214" actId="47"/>
        <pc:sldMkLst>
          <pc:docMk/>
          <pc:sldMk cId="1815204726" sldId="722"/>
        </pc:sldMkLst>
      </pc:sldChg>
      <pc:sldChg chg="del">
        <pc:chgData name="Tran Ngoc Bao 20215529" userId="f1456845-0d06-4c38-9ec8-b97612474205" providerId="ADAL" clId="{EB922C12-37F1-4ABB-AC5C-CF281BA06E60}" dt="2024-09-27T03:25:38.237" v="4215" actId="47"/>
        <pc:sldMkLst>
          <pc:docMk/>
          <pc:sldMk cId="3126183038" sldId="723"/>
        </pc:sldMkLst>
      </pc:sldChg>
      <pc:sldChg chg="del">
        <pc:chgData name="Tran Ngoc Bao 20215529" userId="f1456845-0d06-4c38-9ec8-b97612474205" providerId="ADAL" clId="{EB922C12-37F1-4ABB-AC5C-CF281BA06E60}" dt="2024-09-27T03:25:39.051" v="4216" actId="47"/>
        <pc:sldMkLst>
          <pc:docMk/>
          <pc:sldMk cId="182799675" sldId="724"/>
        </pc:sldMkLst>
      </pc:sldChg>
      <pc:sldChg chg="del">
        <pc:chgData name="Tran Ngoc Bao 20215529" userId="f1456845-0d06-4c38-9ec8-b97612474205" providerId="ADAL" clId="{EB922C12-37F1-4ABB-AC5C-CF281BA06E60}" dt="2024-09-27T03:25:39.916" v="4217" actId="47"/>
        <pc:sldMkLst>
          <pc:docMk/>
          <pc:sldMk cId="1543621665" sldId="725"/>
        </pc:sldMkLst>
      </pc:sldChg>
      <pc:sldChg chg="del">
        <pc:chgData name="Tran Ngoc Bao 20215529" userId="f1456845-0d06-4c38-9ec8-b97612474205" providerId="ADAL" clId="{EB922C12-37F1-4ABB-AC5C-CF281BA06E60}" dt="2024-09-27T03:25:40.620" v="4218" actId="47"/>
        <pc:sldMkLst>
          <pc:docMk/>
          <pc:sldMk cId="1504770483" sldId="726"/>
        </pc:sldMkLst>
      </pc:sldChg>
      <pc:sldChg chg="del">
        <pc:chgData name="Tran Ngoc Bao 20215529" userId="f1456845-0d06-4c38-9ec8-b97612474205" providerId="ADAL" clId="{EB922C12-37F1-4ABB-AC5C-CF281BA06E60}" dt="2024-09-27T03:25:41.061" v="4219" actId="47"/>
        <pc:sldMkLst>
          <pc:docMk/>
          <pc:sldMk cId="885756201" sldId="729"/>
        </pc:sldMkLst>
      </pc:sldChg>
      <pc:sldChg chg="del">
        <pc:chgData name="Tran Ngoc Bao 20215529" userId="f1456845-0d06-4c38-9ec8-b97612474205" providerId="ADAL" clId="{EB922C12-37F1-4ABB-AC5C-CF281BA06E60}" dt="2024-09-27T03:25:41.935" v="4220" actId="47"/>
        <pc:sldMkLst>
          <pc:docMk/>
          <pc:sldMk cId="1549732633" sldId="731"/>
        </pc:sldMkLst>
      </pc:sldChg>
      <pc:sldChg chg="del">
        <pc:chgData name="Tran Ngoc Bao 20215529" userId="f1456845-0d06-4c38-9ec8-b97612474205" providerId="ADAL" clId="{EB922C12-37F1-4ABB-AC5C-CF281BA06E60}" dt="2024-09-27T03:25:49.957" v="4228" actId="47"/>
        <pc:sldMkLst>
          <pc:docMk/>
          <pc:sldMk cId="355137557" sldId="736"/>
        </pc:sldMkLst>
      </pc:sldChg>
      <pc:sldChg chg="del">
        <pc:chgData name="Tran Ngoc Bao 20215529" userId="f1456845-0d06-4c38-9ec8-b97612474205" providerId="ADAL" clId="{EB922C12-37F1-4ABB-AC5C-CF281BA06E60}" dt="2024-09-27T03:25:47.698" v="4226" actId="47"/>
        <pc:sldMkLst>
          <pc:docMk/>
          <pc:sldMk cId="1107426418" sldId="737"/>
        </pc:sldMkLst>
      </pc:sldChg>
      <pc:sldChg chg="del">
        <pc:chgData name="Tran Ngoc Bao 20215529" userId="f1456845-0d06-4c38-9ec8-b97612474205" providerId="ADAL" clId="{EB922C12-37F1-4ABB-AC5C-CF281BA06E60}" dt="2024-09-27T03:25:48.760" v="4227" actId="47"/>
        <pc:sldMkLst>
          <pc:docMk/>
          <pc:sldMk cId="1119851595" sldId="738"/>
        </pc:sldMkLst>
      </pc:sldChg>
      <pc:sldChg chg="modSp mod">
        <pc:chgData name="Tran Ngoc Bao 20215529" userId="f1456845-0d06-4c38-9ec8-b97612474205" providerId="ADAL" clId="{EB922C12-37F1-4ABB-AC5C-CF281BA06E60}" dt="2024-09-26T01:45:46.771" v="213" actId="1076"/>
        <pc:sldMkLst>
          <pc:docMk/>
          <pc:sldMk cId="2774824214" sldId="739"/>
        </pc:sldMkLst>
        <pc:spChg chg="mod">
          <ac:chgData name="Tran Ngoc Bao 20215529" userId="f1456845-0d06-4c38-9ec8-b97612474205" providerId="ADAL" clId="{EB922C12-37F1-4ABB-AC5C-CF281BA06E60}" dt="2024-09-26T01:45:27.472" v="210" actId="1076"/>
          <ac:spMkLst>
            <pc:docMk/>
            <pc:sldMk cId="2774824214" sldId="739"/>
            <ac:spMk id="7" creationId="{DCAC3F87-04E4-4AC3-BFE6-7930A35061A2}"/>
          </ac:spMkLst>
        </pc:spChg>
        <pc:spChg chg="mod">
          <ac:chgData name="Tran Ngoc Bao 20215529" userId="f1456845-0d06-4c38-9ec8-b97612474205" providerId="ADAL" clId="{EB922C12-37F1-4ABB-AC5C-CF281BA06E60}" dt="2024-09-26T01:45:46.771" v="213" actId="1076"/>
          <ac:spMkLst>
            <pc:docMk/>
            <pc:sldMk cId="2774824214" sldId="739"/>
            <ac:spMk id="9" creationId="{1A45D324-4786-4A6A-82C8-E111EE52649B}"/>
          </ac:spMkLst>
        </pc:spChg>
      </pc:sldChg>
      <pc:sldChg chg="del">
        <pc:chgData name="Tran Ngoc Bao 20215529" userId="f1456845-0d06-4c38-9ec8-b97612474205" providerId="ADAL" clId="{EB922C12-37F1-4ABB-AC5C-CF281BA06E60}" dt="2024-09-27T03:25:42.397" v="4221" actId="47"/>
        <pc:sldMkLst>
          <pc:docMk/>
          <pc:sldMk cId="1927700972" sldId="740"/>
        </pc:sldMkLst>
      </pc:sldChg>
      <pc:sldChg chg="del">
        <pc:chgData name="Tran Ngoc Bao 20215529" userId="f1456845-0d06-4c38-9ec8-b97612474205" providerId="ADAL" clId="{EB922C12-37F1-4ABB-AC5C-CF281BA06E60}" dt="2024-09-27T03:25:44.525" v="4224" actId="47"/>
        <pc:sldMkLst>
          <pc:docMk/>
          <pc:sldMk cId="1929363315" sldId="741"/>
        </pc:sldMkLst>
      </pc:sldChg>
      <pc:sldChg chg="modSp mod">
        <pc:chgData name="Tran Ngoc Bao 20215529" userId="f1456845-0d06-4c38-9ec8-b97612474205" providerId="ADAL" clId="{EB922C12-37F1-4ABB-AC5C-CF281BA06E60}" dt="2024-09-26T01:37:02.541" v="27" actId="20577"/>
        <pc:sldMkLst>
          <pc:docMk/>
          <pc:sldMk cId="3078927849" sldId="742"/>
        </pc:sldMkLst>
        <pc:spChg chg="mod">
          <ac:chgData name="Tran Ngoc Bao 20215529" userId="f1456845-0d06-4c38-9ec8-b97612474205" providerId="ADAL" clId="{EB922C12-37F1-4ABB-AC5C-CF281BA06E60}" dt="2024-09-26T01:37:02.541" v="27" actId="20577"/>
          <ac:spMkLst>
            <pc:docMk/>
            <pc:sldMk cId="3078927849" sldId="742"/>
            <ac:spMk id="18" creationId="{C9546CBC-AD22-4CBB-B105-90D4A30B0405}"/>
          </ac:spMkLst>
        </pc:spChg>
      </pc:sldChg>
      <pc:sldChg chg="del">
        <pc:chgData name="Tran Ngoc Bao 20215529" userId="f1456845-0d06-4c38-9ec8-b97612474205" providerId="ADAL" clId="{EB922C12-37F1-4ABB-AC5C-CF281BA06E60}" dt="2024-09-27T02:03:56.566" v="1906" actId="47"/>
        <pc:sldMkLst>
          <pc:docMk/>
          <pc:sldMk cId="4178205372" sldId="743"/>
        </pc:sldMkLst>
      </pc:sldChg>
      <pc:sldChg chg="del">
        <pc:chgData name="Tran Ngoc Bao 20215529" userId="f1456845-0d06-4c38-9ec8-b97612474205" providerId="ADAL" clId="{EB922C12-37F1-4ABB-AC5C-CF281BA06E60}" dt="2024-09-26T01:59:59.564" v="472" actId="47"/>
        <pc:sldMkLst>
          <pc:docMk/>
          <pc:sldMk cId="3517331593" sldId="745"/>
        </pc:sldMkLst>
      </pc:sldChg>
      <pc:sldChg chg="modSp mod">
        <pc:chgData name="Tran Ngoc Bao 20215529" userId="f1456845-0d06-4c38-9ec8-b97612474205" providerId="ADAL" clId="{EB922C12-37F1-4ABB-AC5C-CF281BA06E60}" dt="2024-09-26T01:59:10.589" v="468" actId="1076"/>
        <pc:sldMkLst>
          <pc:docMk/>
          <pc:sldMk cId="1873736811" sldId="746"/>
        </pc:sldMkLst>
        <pc:spChg chg="mod">
          <ac:chgData name="Tran Ngoc Bao 20215529" userId="f1456845-0d06-4c38-9ec8-b97612474205" providerId="ADAL" clId="{EB922C12-37F1-4ABB-AC5C-CF281BA06E60}" dt="2024-09-26T01:59:10.589" v="468" actId="1076"/>
          <ac:spMkLst>
            <pc:docMk/>
            <pc:sldMk cId="1873736811" sldId="746"/>
            <ac:spMk id="5" creationId="{00000000-0000-0000-0000-000000000000}"/>
          </ac:spMkLst>
        </pc:spChg>
      </pc:sldChg>
      <pc:sldChg chg="del">
        <pc:chgData name="Tran Ngoc Bao 20215529" userId="f1456845-0d06-4c38-9ec8-b97612474205" providerId="ADAL" clId="{EB922C12-37F1-4ABB-AC5C-CF281BA06E60}" dt="2024-09-26T02:01:10.717" v="536" actId="47"/>
        <pc:sldMkLst>
          <pc:docMk/>
          <pc:sldMk cId="3227319878" sldId="747"/>
        </pc:sldMkLst>
      </pc:sldChg>
      <pc:sldChg chg="del">
        <pc:chgData name="Tran Ngoc Bao 20215529" userId="f1456845-0d06-4c38-9ec8-b97612474205" providerId="ADAL" clId="{EB922C12-37F1-4ABB-AC5C-CF281BA06E60}" dt="2024-09-26T02:02:41.017" v="595" actId="47"/>
        <pc:sldMkLst>
          <pc:docMk/>
          <pc:sldMk cId="1962918509" sldId="748"/>
        </pc:sldMkLst>
      </pc:sldChg>
      <pc:sldChg chg="modSp add mod">
        <pc:chgData name="Tran Ngoc Bao 20215529" userId="f1456845-0d06-4c38-9ec8-b97612474205" providerId="ADAL" clId="{EB922C12-37F1-4ABB-AC5C-CF281BA06E60}" dt="2024-09-26T02:00:57.947" v="535" actId="1076"/>
        <pc:sldMkLst>
          <pc:docMk/>
          <pc:sldMk cId="2430698758" sldId="749"/>
        </pc:sldMkLst>
        <pc:spChg chg="mod">
          <ac:chgData name="Tran Ngoc Bao 20215529" userId="f1456845-0d06-4c38-9ec8-b97612474205" providerId="ADAL" clId="{EB922C12-37F1-4ABB-AC5C-CF281BA06E60}" dt="2024-09-26T02:00:57.947" v="535" actId="1076"/>
          <ac:spMkLst>
            <pc:docMk/>
            <pc:sldMk cId="2430698758" sldId="749"/>
            <ac:spMk id="5" creationId="{00000000-0000-0000-0000-000000000000}"/>
          </ac:spMkLst>
        </pc:spChg>
      </pc:sldChg>
      <pc:sldChg chg="modSp add mod">
        <pc:chgData name="Tran Ngoc Bao 20215529" userId="f1456845-0d06-4c38-9ec8-b97612474205" providerId="ADAL" clId="{EB922C12-37F1-4ABB-AC5C-CF281BA06E60}" dt="2024-09-26T02:02:32.681" v="594" actId="1076"/>
        <pc:sldMkLst>
          <pc:docMk/>
          <pc:sldMk cId="2979251567" sldId="750"/>
        </pc:sldMkLst>
        <pc:spChg chg="mod">
          <ac:chgData name="Tran Ngoc Bao 20215529" userId="f1456845-0d06-4c38-9ec8-b97612474205" providerId="ADAL" clId="{EB922C12-37F1-4ABB-AC5C-CF281BA06E60}" dt="2024-09-26T02:02:32.681" v="594" actId="1076"/>
          <ac:spMkLst>
            <pc:docMk/>
            <pc:sldMk cId="2979251567" sldId="750"/>
            <ac:spMk id="5" creationId="{00000000-0000-0000-0000-000000000000}"/>
          </ac:spMkLst>
        </pc:spChg>
      </pc:sldChg>
      <pc:sldChg chg="modSp add mod">
        <pc:chgData name="Tran Ngoc Bao 20215529" userId="f1456845-0d06-4c38-9ec8-b97612474205" providerId="ADAL" clId="{EB922C12-37F1-4ABB-AC5C-CF281BA06E60}" dt="2024-09-26T02:03:05.769" v="633" actId="1076"/>
        <pc:sldMkLst>
          <pc:docMk/>
          <pc:sldMk cId="545303228" sldId="751"/>
        </pc:sldMkLst>
        <pc:spChg chg="mod">
          <ac:chgData name="Tran Ngoc Bao 20215529" userId="f1456845-0d06-4c38-9ec8-b97612474205" providerId="ADAL" clId="{EB922C12-37F1-4ABB-AC5C-CF281BA06E60}" dt="2024-09-26T02:03:05.769" v="633" actId="1076"/>
          <ac:spMkLst>
            <pc:docMk/>
            <pc:sldMk cId="545303228" sldId="751"/>
            <ac:spMk id="5" creationId="{00000000-0000-0000-0000-000000000000}"/>
          </ac:spMkLst>
        </pc:spChg>
      </pc:sldChg>
      <pc:sldChg chg="addSp delSp modSp add mod">
        <pc:chgData name="Tran Ngoc Bao 20215529" userId="f1456845-0d06-4c38-9ec8-b97612474205" providerId="ADAL" clId="{EB922C12-37F1-4ABB-AC5C-CF281BA06E60}" dt="2024-09-26T15:09:10.821" v="1800" actId="478"/>
        <pc:sldMkLst>
          <pc:docMk/>
          <pc:sldMk cId="4118802408" sldId="752"/>
        </pc:sldMkLst>
        <pc:spChg chg="add del mod">
          <ac:chgData name="Tran Ngoc Bao 20215529" userId="f1456845-0d06-4c38-9ec8-b97612474205" providerId="ADAL" clId="{EB922C12-37F1-4ABB-AC5C-CF281BA06E60}" dt="2024-09-26T13:10:05.080" v="1195" actId="20577"/>
          <ac:spMkLst>
            <pc:docMk/>
            <pc:sldMk cId="4118802408" sldId="752"/>
            <ac:spMk id="2" creationId="{00000000-0000-0000-0000-000000000000}"/>
          </ac:spMkLst>
        </pc:spChg>
        <pc:spChg chg="del mod">
          <ac:chgData name="Tran Ngoc Bao 20215529" userId="f1456845-0d06-4c38-9ec8-b97612474205" providerId="ADAL" clId="{EB922C12-37F1-4ABB-AC5C-CF281BA06E60}" dt="2024-09-26T13:09:32.546" v="1190"/>
          <ac:spMkLst>
            <pc:docMk/>
            <pc:sldMk cId="4118802408" sldId="752"/>
            <ac:spMk id="3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6T12:53:37.627" v="1169" actId="1076"/>
          <ac:spMkLst>
            <pc:docMk/>
            <pc:sldMk cId="4118802408" sldId="752"/>
            <ac:spMk id="5" creationId="{0A99F354-380F-4CBE-A67F-0BF5671E5F71}"/>
          </ac:spMkLst>
        </pc:spChg>
        <pc:spChg chg="mod">
          <ac:chgData name="Tran Ngoc Bao 20215529" userId="f1456845-0d06-4c38-9ec8-b97612474205" providerId="ADAL" clId="{EB922C12-37F1-4ABB-AC5C-CF281BA06E60}" dt="2024-09-26T12:53:37.627" v="1169" actId="1076"/>
          <ac:spMkLst>
            <pc:docMk/>
            <pc:sldMk cId="4118802408" sldId="752"/>
            <ac:spMk id="21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6T12:53:37.627" v="1169" actId="1076"/>
          <ac:spMkLst>
            <pc:docMk/>
            <pc:sldMk cId="4118802408" sldId="752"/>
            <ac:spMk id="22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6T12:53:37.627" v="1169" actId="1076"/>
          <ac:spMkLst>
            <pc:docMk/>
            <pc:sldMk cId="4118802408" sldId="752"/>
            <ac:spMk id="34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6T12:53:37.627" v="1169" actId="1076"/>
          <ac:spMkLst>
            <pc:docMk/>
            <pc:sldMk cId="4118802408" sldId="752"/>
            <ac:spMk id="35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6T12:53:37.627" v="1169" actId="1076"/>
          <ac:spMkLst>
            <pc:docMk/>
            <pc:sldMk cId="4118802408" sldId="752"/>
            <ac:spMk id="36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6T12:53:37.627" v="1169" actId="1076"/>
          <ac:spMkLst>
            <pc:docMk/>
            <pc:sldMk cId="4118802408" sldId="752"/>
            <ac:spMk id="37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6T12:53:37.627" v="1169" actId="1076"/>
          <ac:spMkLst>
            <pc:docMk/>
            <pc:sldMk cId="4118802408" sldId="752"/>
            <ac:spMk id="38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6T12:53:37.627" v="1169" actId="1076"/>
          <ac:spMkLst>
            <pc:docMk/>
            <pc:sldMk cId="4118802408" sldId="752"/>
            <ac:spMk id="39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6T12:53:37.627" v="1169" actId="1076"/>
          <ac:spMkLst>
            <pc:docMk/>
            <pc:sldMk cId="4118802408" sldId="752"/>
            <ac:spMk id="40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6T12:53:37.627" v="1169" actId="1076"/>
          <ac:spMkLst>
            <pc:docMk/>
            <pc:sldMk cId="4118802408" sldId="752"/>
            <ac:spMk id="41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6T12:53:37.627" v="1169" actId="1076"/>
          <ac:spMkLst>
            <pc:docMk/>
            <pc:sldMk cId="4118802408" sldId="752"/>
            <ac:spMk id="42" creationId="{00000000-0000-0000-0000-000000000000}"/>
          </ac:spMkLst>
        </pc:spChg>
        <pc:spChg chg="add del">
          <ac:chgData name="Tran Ngoc Bao 20215529" userId="f1456845-0d06-4c38-9ec8-b97612474205" providerId="ADAL" clId="{EB922C12-37F1-4ABB-AC5C-CF281BA06E60}" dt="2024-09-26T12:53:12.416" v="1167" actId="478"/>
          <ac:spMkLst>
            <pc:docMk/>
            <pc:sldMk cId="4118802408" sldId="752"/>
            <ac:spMk id="43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12:52:26.138" v="1158" actId="478"/>
          <ac:spMkLst>
            <pc:docMk/>
            <pc:sldMk cId="4118802408" sldId="752"/>
            <ac:spMk id="45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6T12:53:37.627" v="1169" actId="1076"/>
          <ac:spMkLst>
            <pc:docMk/>
            <pc:sldMk cId="4118802408" sldId="752"/>
            <ac:spMk id="46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6T12:53:37.627" v="1169" actId="1076"/>
          <ac:spMkLst>
            <pc:docMk/>
            <pc:sldMk cId="4118802408" sldId="752"/>
            <ac:spMk id="47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6T12:53:37.627" v="1169" actId="1076"/>
          <ac:spMkLst>
            <pc:docMk/>
            <pc:sldMk cId="4118802408" sldId="752"/>
            <ac:spMk id="48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6T12:53:37.627" v="1169" actId="1076"/>
          <ac:spMkLst>
            <pc:docMk/>
            <pc:sldMk cId="4118802408" sldId="752"/>
            <ac:spMk id="49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12:52:27.656" v="1160" actId="478"/>
          <ac:spMkLst>
            <pc:docMk/>
            <pc:sldMk cId="4118802408" sldId="752"/>
            <ac:spMk id="50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12:52:26.867" v="1159" actId="478"/>
          <ac:spMkLst>
            <pc:docMk/>
            <pc:sldMk cId="4118802408" sldId="752"/>
            <ac:spMk id="51" creationId="{4BB1C5AF-E8B1-4B6D-B0E9-88458783C679}"/>
          </ac:spMkLst>
        </pc:spChg>
        <pc:spChg chg="mod">
          <ac:chgData name="Tran Ngoc Bao 20215529" userId="f1456845-0d06-4c38-9ec8-b97612474205" providerId="ADAL" clId="{EB922C12-37F1-4ABB-AC5C-CF281BA06E60}" dt="2024-09-26T12:53:37.627" v="1169" actId="1076"/>
          <ac:spMkLst>
            <pc:docMk/>
            <pc:sldMk cId="4118802408" sldId="752"/>
            <ac:spMk id="52" creationId="{00000000-0000-0000-0000-000000000000}"/>
          </ac:spMkLst>
        </pc:spChg>
        <pc:spChg chg="add del mod">
          <ac:chgData name="Tran Ngoc Bao 20215529" userId="f1456845-0d06-4c38-9ec8-b97612474205" providerId="ADAL" clId="{EB922C12-37F1-4ABB-AC5C-CF281BA06E60}" dt="2024-09-26T13:30:11.928" v="1374" actId="478"/>
          <ac:spMkLst>
            <pc:docMk/>
            <pc:sldMk cId="4118802408" sldId="752"/>
            <ac:spMk id="53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6T12:53:37.627" v="1169" actId="1076"/>
          <ac:spMkLst>
            <pc:docMk/>
            <pc:sldMk cId="4118802408" sldId="752"/>
            <ac:spMk id="56" creationId="{00000000-0000-0000-0000-000000000000}"/>
          </ac:spMkLst>
        </pc:spChg>
        <pc:spChg chg="add del mod">
          <ac:chgData name="Tran Ngoc Bao 20215529" userId="f1456845-0d06-4c38-9ec8-b97612474205" providerId="ADAL" clId="{EB922C12-37F1-4ABB-AC5C-CF281BA06E60}" dt="2024-09-26T13:48:27.651" v="1465" actId="478"/>
          <ac:spMkLst>
            <pc:docMk/>
            <pc:sldMk cId="4118802408" sldId="752"/>
            <ac:spMk id="57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6T12:53:37.627" v="1169" actId="1076"/>
          <ac:spMkLst>
            <pc:docMk/>
            <pc:sldMk cId="4118802408" sldId="752"/>
            <ac:spMk id="59" creationId="{00000000-0000-0000-0000-000000000000}"/>
          </ac:spMkLst>
        </pc:spChg>
        <pc:spChg chg="del mod">
          <ac:chgData name="Tran Ngoc Bao 20215529" userId="f1456845-0d06-4c38-9ec8-b97612474205" providerId="ADAL" clId="{EB922C12-37F1-4ABB-AC5C-CF281BA06E60}" dt="2024-09-26T14:25:52.630" v="1627" actId="478"/>
          <ac:spMkLst>
            <pc:docMk/>
            <pc:sldMk cId="4118802408" sldId="752"/>
            <ac:spMk id="60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6T12:53:37.627" v="1169" actId="1076"/>
          <ac:spMkLst>
            <pc:docMk/>
            <pc:sldMk cId="4118802408" sldId="752"/>
            <ac:spMk id="62" creationId="{00000000-0000-0000-0000-000000000000}"/>
          </ac:spMkLst>
        </pc:spChg>
        <pc:spChg chg="del mod">
          <ac:chgData name="Tran Ngoc Bao 20215529" userId="f1456845-0d06-4c38-9ec8-b97612474205" providerId="ADAL" clId="{EB922C12-37F1-4ABB-AC5C-CF281BA06E60}" dt="2024-09-26T15:09:10.821" v="1800" actId="478"/>
          <ac:spMkLst>
            <pc:docMk/>
            <pc:sldMk cId="4118802408" sldId="752"/>
            <ac:spMk id="63" creationId="{00000000-0000-0000-0000-000000000000}"/>
          </ac:spMkLst>
        </pc:spChg>
        <pc:spChg chg="del mod">
          <ac:chgData name="Tran Ngoc Bao 20215529" userId="f1456845-0d06-4c38-9ec8-b97612474205" providerId="ADAL" clId="{EB922C12-37F1-4ABB-AC5C-CF281BA06E60}" dt="2024-09-26T12:53:11.735" v="1166" actId="478"/>
          <ac:spMkLst>
            <pc:docMk/>
            <pc:sldMk cId="4118802408" sldId="752"/>
            <ac:spMk id="66" creationId="{00000000-0000-0000-0000-000000000000}"/>
          </ac:spMkLst>
        </pc:spChg>
        <pc:spChg chg="del mod">
          <ac:chgData name="Tran Ngoc Bao 20215529" userId="f1456845-0d06-4c38-9ec8-b97612474205" providerId="ADAL" clId="{EB922C12-37F1-4ABB-AC5C-CF281BA06E60}" dt="2024-09-26T12:54:17.363" v="1171" actId="478"/>
          <ac:spMkLst>
            <pc:docMk/>
            <pc:sldMk cId="4118802408" sldId="752"/>
            <ac:spMk id="67" creationId="{00000000-0000-0000-0000-000000000000}"/>
          </ac:spMkLst>
        </pc:spChg>
        <pc:picChg chg="mod">
          <ac:chgData name="Tran Ngoc Bao 20215529" userId="f1456845-0d06-4c38-9ec8-b97612474205" providerId="ADAL" clId="{EB922C12-37F1-4ABB-AC5C-CF281BA06E60}" dt="2024-09-26T12:53:37.627" v="1169" actId="1076"/>
          <ac:picMkLst>
            <pc:docMk/>
            <pc:sldMk cId="4118802408" sldId="752"/>
            <ac:picMk id="54" creationId="{70FE0947-1D03-4101-AA60-FA8200E1843A}"/>
          </ac:picMkLst>
        </pc:picChg>
        <pc:picChg chg="del">
          <ac:chgData name="Tran Ngoc Bao 20215529" userId="f1456845-0d06-4c38-9ec8-b97612474205" providerId="ADAL" clId="{EB922C12-37F1-4ABB-AC5C-CF281BA06E60}" dt="2024-09-26T12:53:13.374" v="1168" actId="478"/>
          <ac:picMkLst>
            <pc:docMk/>
            <pc:sldMk cId="4118802408" sldId="752"/>
            <ac:picMk id="55" creationId="{F6503D51-37C6-45FE-B078-206F34E155E0}"/>
          </ac:picMkLst>
        </pc:picChg>
        <pc:picChg chg="mod">
          <ac:chgData name="Tran Ngoc Bao 20215529" userId="f1456845-0d06-4c38-9ec8-b97612474205" providerId="ADAL" clId="{EB922C12-37F1-4ABB-AC5C-CF281BA06E60}" dt="2024-09-26T12:53:37.627" v="1169" actId="1076"/>
          <ac:picMkLst>
            <pc:docMk/>
            <pc:sldMk cId="4118802408" sldId="752"/>
            <ac:picMk id="58" creationId="{C2955278-664F-41A4-AC8C-4670C33C2E28}"/>
          </ac:picMkLst>
        </pc:picChg>
        <pc:picChg chg="mod">
          <ac:chgData name="Tran Ngoc Bao 20215529" userId="f1456845-0d06-4c38-9ec8-b97612474205" providerId="ADAL" clId="{EB922C12-37F1-4ABB-AC5C-CF281BA06E60}" dt="2024-09-26T12:53:37.627" v="1169" actId="1076"/>
          <ac:picMkLst>
            <pc:docMk/>
            <pc:sldMk cId="4118802408" sldId="752"/>
            <ac:picMk id="61" creationId="{E920BC35-4725-45B1-A0E0-5886789BB63D}"/>
          </ac:picMkLst>
        </pc:picChg>
        <pc:picChg chg="mod">
          <ac:chgData name="Tran Ngoc Bao 20215529" userId="f1456845-0d06-4c38-9ec8-b97612474205" providerId="ADAL" clId="{EB922C12-37F1-4ABB-AC5C-CF281BA06E60}" dt="2024-09-26T12:53:37.627" v="1169" actId="1076"/>
          <ac:picMkLst>
            <pc:docMk/>
            <pc:sldMk cId="4118802408" sldId="752"/>
            <ac:picMk id="64" creationId="{C0347FC6-7312-47CD-8363-2389B7435662}"/>
          </ac:picMkLst>
        </pc:picChg>
      </pc:sldChg>
      <pc:sldChg chg="addSp delSp modSp add del mod">
        <pc:chgData name="Tran Ngoc Bao 20215529" userId="f1456845-0d06-4c38-9ec8-b97612474205" providerId="ADAL" clId="{EB922C12-37F1-4ABB-AC5C-CF281BA06E60}" dt="2024-09-26T02:28:18.484" v="1070" actId="47"/>
        <pc:sldMkLst>
          <pc:docMk/>
          <pc:sldMk cId="1862434273" sldId="753"/>
        </pc:sldMkLst>
        <pc:spChg chg="del">
          <ac:chgData name="Tran Ngoc Bao 20215529" userId="f1456845-0d06-4c38-9ec8-b97612474205" providerId="ADAL" clId="{EB922C12-37F1-4ABB-AC5C-CF281BA06E60}" dt="2024-09-26T02:28:16.174" v="1069" actId="478"/>
          <ac:spMkLst>
            <pc:docMk/>
            <pc:sldMk cId="1862434273" sldId="753"/>
            <ac:spMk id="2" creationId="{427622C5-9AAE-48CA-8D9B-E5E9E710A57B}"/>
          </ac:spMkLst>
        </pc:spChg>
        <pc:picChg chg="add mod">
          <ac:chgData name="Tran Ngoc Bao 20215529" userId="f1456845-0d06-4c38-9ec8-b97612474205" providerId="ADAL" clId="{EB922C12-37F1-4ABB-AC5C-CF281BA06E60}" dt="2024-09-26T02:28:14.297" v="1068" actId="931"/>
          <ac:picMkLst>
            <pc:docMk/>
            <pc:sldMk cId="1862434273" sldId="753"/>
            <ac:picMk id="5" creationId="{CD314F1D-CEDA-77F5-B9D9-A427C3CE47E3}"/>
          </ac:picMkLst>
        </pc:picChg>
      </pc:sldChg>
      <pc:sldChg chg="addSp delSp modSp add mod delAnim modAnim">
        <pc:chgData name="Tran Ngoc Bao 20215529" userId="f1456845-0d06-4c38-9ec8-b97612474205" providerId="ADAL" clId="{EB922C12-37F1-4ABB-AC5C-CF281BA06E60}" dt="2024-09-26T02:35:55.274" v="1157" actId="14100"/>
        <pc:sldMkLst>
          <pc:docMk/>
          <pc:sldMk cId="2772536943" sldId="753"/>
        </pc:sldMkLst>
        <pc:spChg chg="del">
          <ac:chgData name="Tran Ngoc Bao 20215529" userId="f1456845-0d06-4c38-9ec8-b97612474205" providerId="ADAL" clId="{EB922C12-37F1-4ABB-AC5C-CF281BA06E60}" dt="2024-09-26T02:34:11.794" v="1120" actId="478"/>
          <ac:spMkLst>
            <pc:docMk/>
            <pc:sldMk cId="2772536943" sldId="753"/>
            <ac:spMk id="58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4:15.221" v="1121" actId="478"/>
          <ac:spMkLst>
            <pc:docMk/>
            <pc:sldMk cId="2772536943" sldId="753"/>
            <ac:spMk id="63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4:16.796" v="1122" actId="478"/>
          <ac:spMkLst>
            <pc:docMk/>
            <pc:sldMk cId="2772536943" sldId="753"/>
            <ac:spMk id="65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4:23.716" v="1125" actId="478"/>
          <ac:spMkLst>
            <pc:docMk/>
            <pc:sldMk cId="2772536943" sldId="753"/>
            <ac:spMk id="75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4:22.413" v="1124" actId="478"/>
          <ac:spMkLst>
            <pc:docMk/>
            <pc:sldMk cId="2772536943" sldId="753"/>
            <ac:spMk id="78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4:20.688" v="1123" actId="478"/>
          <ac:spMkLst>
            <pc:docMk/>
            <pc:sldMk cId="2772536943" sldId="753"/>
            <ac:spMk id="79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4:56.278" v="1144" actId="478"/>
          <ac:spMkLst>
            <pc:docMk/>
            <pc:sldMk cId="2772536943" sldId="753"/>
            <ac:spMk id="182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4:50.727" v="1140" actId="478"/>
          <ac:spMkLst>
            <pc:docMk/>
            <pc:sldMk cId="2772536943" sldId="753"/>
            <ac:spMk id="183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4:52.192" v="1141" actId="478"/>
          <ac:spMkLst>
            <pc:docMk/>
            <pc:sldMk cId="2772536943" sldId="753"/>
            <ac:spMk id="184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4:58.906" v="1146" actId="478"/>
          <ac:spMkLst>
            <pc:docMk/>
            <pc:sldMk cId="2772536943" sldId="753"/>
            <ac:spMk id="208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4:54.784" v="1143" actId="478"/>
          <ac:spMkLst>
            <pc:docMk/>
            <pc:sldMk cId="2772536943" sldId="753"/>
            <ac:spMk id="219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4:53.570" v="1142" actId="478"/>
          <ac:spMkLst>
            <pc:docMk/>
            <pc:sldMk cId="2772536943" sldId="753"/>
            <ac:spMk id="220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5:00.552" v="1147" actId="478"/>
          <ac:spMkLst>
            <pc:docMk/>
            <pc:sldMk cId="2772536943" sldId="753"/>
            <ac:spMk id="221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5:05.599" v="1150" actId="478"/>
          <ac:spMkLst>
            <pc:docMk/>
            <pc:sldMk cId="2772536943" sldId="753"/>
            <ac:spMk id="222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5:03.454" v="1149" actId="478"/>
          <ac:spMkLst>
            <pc:docMk/>
            <pc:sldMk cId="2772536943" sldId="753"/>
            <ac:spMk id="225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5:07.098" v="1151" actId="478"/>
          <ac:spMkLst>
            <pc:docMk/>
            <pc:sldMk cId="2772536943" sldId="753"/>
            <ac:spMk id="226" creationId="{00000000-0000-0000-0000-000000000000}"/>
          </ac:spMkLst>
        </pc:spChg>
        <pc:grpChg chg="del">
          <ac:chgData name="Tran Ngoc Bao 20215529" userId="f1456845-0d06-4c38-9ec8-b97612474205" providerId="ADAL" clId="{EB922C12-37F1-4ABB-AC5C-CF281BA06E60}" dt="2024-09-26T02:34:26.865" v="1127" actId="478"/>
          <ac:grpSpMkLst>
            <pc:docMk/>
            <pc:sldMk cId="2772536943" sldId="753"/>
            <ac:grpSpMk id="119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4:28.059" v="1128" actId="478"/>
          <ac:grpSpMkLst>
            <pc:docMk/>
            <pc:sldMk cId="2772536943" sldId="753"/>
            <ac:grpSpMk id="125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4:31.249" v="1130" actId="478"/>
          <ac:grpSpMkLst>
            <pc:docMk/>
            <pc:sldMk cId="2772536943" sldId="753"/>
            <ac:grpSpMk id="132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4:25.608" v="1126" actId="478"/>
          <ac:grpSpMkLst>
            <pc:docMk/>
            <pc:sldMk cId="2772536943" sldId="753"/>
            <ac:grpSpMk id="135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4:29.711" v="1129" actId="478"/>
          <ac:grpSpMkLst>
            <pc:docMk/>
            <pc:sldMk cId="2772536943" sldId="753"/>
            <ac:grpSpMk id="138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4:32.480" v="1131" actId="478"/>
          <ac:grpSpMkLst>
            <pc:docMk/>
            <pc:sldMk cId="2772536943" sldId="753"/>
            <ac:grpSpMk id="143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4:34.098" v="1132" actId="478"/>
          <ac:grpSpMkLst>
            <pc:docMk/>
            <pc:sldMk cId="2772536943" sldId="753"/>
            <ac:grpSpMk id="148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4:35.394" v="1133" actId="478"/>
          <ac:grpSpMkLst>
            <pc:docMk/>
            <pc:sldMk cId="2772536943" sldId="753"/>
            <ac:grpSpMk id="153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4:37.511" v="1134" actId="478"/>
          <ac:grpSpMkLst>
            <pc:docMk/>
            <pc:sldMk cId="2772536943" sldId="753"/>
            <ac:grpSpMk id="156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4:41.438" v="1135" actId="478"/>
          <ac:grpSpMkLst>
            <pc:docMk/>
            <pc:sldMk cId="2772536943" sldId="753"/>
            <ac:grpSpMk id="159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4:45.347" v="1137" actId="478"/>
          <ac:grpSpMkLst>
            <pc:docMk/>
            <pc:sldMk cId="2772536943" sldId="753"/>
            <ac:grpSpMk id="164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4:42.692" v="1136" actId="478"/>
          <ac:grpSpMkLst>
            <pc:docMk/>
            <pc:sldMk cId="2772536943" sldId="753"/>
            <ac:grpSpMk id="167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4:57.686" v="1145" actId="478"/>
          <ac:grpSpMkLst>
            <pc:docMk/>
            <pc:sldMk cId="2772536943" sldId="753"/>
            <ac:grpSpMk id="205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4:48.223" v="1139" actId="478"/>
          <ac:grpSpMkLst>
            <pc:docMk/>
            <pc:sldMk cId="2772536943" sldId="753"/>
            <ac:grpSpMk id="209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4:46.771" v="1138" actId="478"/>
          <ac:grpSpMkLst>
            <pc:docMk/>
            <pc:sldMk cId="2772536943" sldId="753"/>
            <ac:grpSpMk id="214" creationId="{00000000-0000-0000-0000-000000000000}"/>
          </ac:grpSpMkLst>
        </pc:grpChg>
        <pc:picChg chg="add del mod">
          <ac:chgData name="Tran Ngoc Bao 20215529" userId="f1456845-0d06-4c38-9ec8-b97612474205" providerId="ADAL" clId="{EB922C12-37F1-4ABB-AC5C-CF281BA06E60}" dt="2024-09-26T02:34:09.169" v="1119" actId="478"/>
          <ac:picMkLst>
            <pc:docMk/>
            <pc:sldMk cId="2772536943" sldId="753"/>
            <ac:picMk id="3" creationId="{11AED424-9E01-C9F4-C685-8F56B635ED20}"/>
          </ac:picMkLst>
        </pc:picChg>
        <pc:picChg chg="add mod">
          <ac:chgData name="Tran Ngoc Bao 20215529" userId="f1456845-0d06-4c38-9ec8-b97612474205" providerId="ADAL" clId="{EB922C12-37F1-4ABB-AC5C-CF281BA06E60}" dt="2024-09-26T02:35:55.274" v="1157" actId="14100"/>
          <ac:picMkLst>
            <pc:docMk/>
            <pc:sldMk cId="2772536943" sldId="753"/>
            <ac:picMk id="5" creationId="{350ED717-171F-FA29-6C4A-87182FD7D71F}"/>
          </ac:picMkLst>
        </pc:picChg>
        <pc:picChg chg="del">
          <ac:chgData name="Tran Ngoc Bao 20215529" userId="f1456845-0d06-4c38-9ec8-b97612474205" providerId="ADAL" clId="{EB922C12-37F1-4ABB-AC5C-CF281BA06E60}" dt="2024-09-26T02:35:02.402" v="1148" actId="478"/>
          <ac:picMkLst>
            <pc:docMk/>
            <pc:sldMk cId="2772536943" sldId="753"/>
            <ac:picMk id="227" creationId="{00000000-0000-0000-0000-000000000000}"/>
          </ac:picMkLst>
        </pc:picChg>
      </pc:sldChg>
      <pc:sldChg chg="addSp delSp modSp add mod delAnim modAnim">
        <pc:chgData name="Tran Ngoc Bao 20215529" userId="f1456845-0d06-4c38-9ec8-b97612474205" providerId="ADAL" clId="{EB922C12-37F1-4ABB-AC5C-CF281BA06E60}" dt="2024-09-26T02:33:55.459" v="1118" actId="14100"/>
        <pc:sldMkLst>
          <pc:docMk/>
          <pc:sldMk cId="2810455742" sldId="754"/>
        </pc:sldMkLst>
        <pc:spChg chg="del">
          <ac:chgData name="Tran Ngoc Bao 20215529" userId="f1456845-0d06-4c38-9ec8-b97612474205" providerId="ADAL" clId="{EB922C12-37F1-4ABB-AC5C-CF281BA06E60}" dt="2024-09-26T02:30:48.209" v="1081" actId="478"/>
          <ac:spMkLst>
            <pc:docMk/>
            <pc:sldMk cId="2810455742" sldId="754"/>
            <ac:spMk id="58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1:17.852" v="1094" actId="478"/>
          <ac:spMkLst>
            <pc:docMk/>
            <pc:sldMk cId="2810455742" sldId="754"/>
            <ac:spMk id="63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3:08.366" v="1105" actId="478"/>
          <ac:spMkLst>
            <pc:docMk/>
            <pc:sldMk cId="2810455742" sldId="754"/>
            <ac:spMk id="65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0:49.722" v="1082" actId="478"/>
          <ac:spMkLst>
            <pc:docMk/>
            <pc:sldMk cId="2810455742" sldId="754"/>
            <ac:spMk id="75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1:19.726" v="1095" actId="478"/>
          <ac:spMkLst>
            <pc:docMk/>
            <pc:sldMk cId="2810455742" sldId="754"/>
            <ac:spMk id="78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3:10.900" v="1106" actId="478"/>
          <ac:spMkLst>
            <pc:docMk/>
            <pc:sldMk cId="2810455742" sldId="754"/>
            <ac:spMk id="79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3:26.417" v="1113" actId="478"/>
          <ac:spMkLst>
            <pc:docMk/>
            <pc:sldMk cId="2810455742" sldId="754"/>
            <ac:spMk id="182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3:22.646" v="1111" actId="478"/>
          <ac:spMkLst>
            <pc:docMk/>
            <pc:sldMk cId="2810455742" sldId="754"/>
            <ac:spMk id="183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3:24.496" v="1112" actId="478"/>
          <ac:spMkLst>
            <pc:docMk/>
            <pc:sldMk cId="2810455742" sldId="754"/>
            <ac:spMk id="184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1:02.108" v="1089" actId="478"/>
          <ac:spMkLst>
            <pc:docMk/>
            <pc:sldMk cId="2810455742" sldId="754"/>
            <ac:spMk id="208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1:00.568" v="1088" actId="478"/>
          <ac:spMkLst>
            <pc:docMk/>
            <pc:sldMk cId="2810455742" sldId="754"/>
            <ac:spMk id="219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1:35.359" v="1101" actId="478"/>
          <ac:spMkLst>
            <pc:docMk/>
            <pc:sldMk cId="2810455742" sldId="754"/>
            <ac:spMk id="220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1:07.405" v="1090" actId="478"/>
          <ac:spMkLst>
            <pc:docMk/>
            <pc:sldMk cId="2810455742" sldId="754"/>
            <ac:spMk id="221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1:12.536" v="1092" actId="478"/>
          <ac:spMkLst>
            <pc:docMk/>
            <pc:sldMk cId="2810455742" sldId="754"/>
            <ac:spMk id="222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1:09.857" v="1091" actId="478"/>
          <ac:spMkLst>
            <pc:docMk/>
            <pc:sldMk cId="2810455742" sldId="754"/>
            <ac:spMk id="225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1:14.917" v="1093" actId="478"/>
          <ac:spMkLst>
            <pc:docMk/>
            <pc:sldMk cId="2810455742" sldId="754"/>
            <ac:spMk id="226" creationId="{00000000-0000-0000-0000-000000000000}"/>
          </ac:spMkLst>
        </pc:spChg>
        <pc:grpChg chg="del">
          <ac:chgData name="Tran Ngoc Bao 20215529" userId="f1456845-0d06-4c38-9ec8-b97612474205" providerId="ADAL" clId="{EB922C12-37F1-4ABB-AC5C-CF281BA06E60}" dt="2024-09-26T02:31:21.726" v="1096" actId="478"/>
          <ac:grpSpMkLst>
            <pc:docMk/>
            <pc:sldMk cId="2810455742" sldId="754"/>
            <ac:grpSpMk id="119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3:12.739" v="1107" actId="478"/>
          <ac:grpSpMkLst>
            <pc:docMk/>
            <pc:sldMk cId="2810455742" sldId="754"/>
            <ac:grpSpMk id="125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1:24.341" v="1097" actId="478"/>
          <ac:grpSpMkLst>
            <pc:docMk/>
            <pc:sldMk cId="2810455742" sldId="754"/>
            <ac:grpSpMk id="132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0:51.224" v="1083" actId="478"/>
          <ac:grpSpMkLst>
            <pc:docMk/>
            <pc:sldMk cId="2810455742" sldId="754"/>
            <ac:grpSpMk id="135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3:14.526" v="1108" actId="478"/>
          <ac:grpSpMkLst>
            <pc:docMk/>
            <pc:sldMk cId="2810455742" sldId="754"/>
            <ac:grpSpMk id="138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0:52.798" v="1084" actId="478"/>
          <ac:grpSpMkLst>
            <pc:docMk/>
            <pc:sldMk cId="2810455742" sldId="754"/>
            <ac:grpSpMk id="143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0:54.363" v="1085" actId="478"/>
          <ac:grpSpMkLst>
            <pc:docMk/>
            <pc:sldMk cId="2810455742" sldId="754"/>
            <ac:grpSpMk id="148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1:27.011" v="1098" actId="478"/>
          <ac:grpSpMkLst>
            <pc:docMk/>
            <pc:sldMk cId="2810455742" sldId="754"/>
            <ac:grpSpMk id="153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3:16.486" v="1109" actId="478"/>
          <ac:grpSpMkLst>
            <pc:docMk/>
            <pc:sldMk cId="2810455742" sldId="754"/>
            <ac:grpSpMk id="156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0:56.931" v="1086" actId="478"/>
          <ac:grpSpMkLst>
            <pc:docMk/>
            <pc:sldMk cId="2810455742" sldId="754"/>
            <ac:grpSpMk id="159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3:19.795" v="1110" actId="478"/>
          <ac:grpSpMkLst>
            <pc:docMk/>
            <pc:sldMk cId="2810455742" sldId="754"/>
            <ac:grpSpMk id="164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1:29.157" v="1099" actId="478"/>
          <ac:grpSpMkLst>
            <pc:docMk/>
            <pc:sldMk cId="2810455742" sldId="754"/>
            <ac:grpSpMk id="167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1:37.621" v="1102" actId="478"/>
          <ac:grpSpMkLst>
            <pc:docMk/>
            <pc:sldMk cId="2810455742" sldId="754"/>
            <ac:grpSpMk id="205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1:31.284" v="1100" actId="478"/>
          <ac:grpSpMkLst>
            <pc:docMk/>
            <pc:sldMk cId="2810455742" sldId="754"/>
            <ac:grpSpMk id="209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0:58.996" v="1087" actId="478"/>
          <ac:grpSpMkLst>
            <pc:docMk/>
            <pc:sldMk cId="2810455742" sldId="754"/>
            <ac:grpSpMk id="214" creationId="{00000000-0000-0000-0000-000000000000}"/>
          </ac:grpSpMkLst>
        </pc:grpChg>
        <pc:picChg chg="add del mod">
          <ac:chgData name="Tran Ngoc Bao 20215529" userId="f1456845-0d06-4c38-9ec8-b97612474205" providerId="ADAL" clId="{EB922C12-37F1-4ABB-AC5C-CF281BA06E60}" dt="2024-09-26T02:33:05.946" v="1104" actId="478"/>
          <ac:picMkLst>
            <pc:docMk/>
            <pc:sldMk cId="2810455742" sldId="754"/>
            <ac:picMk id="3" creationId="{F6A8D150-42B4-9FA6-D68C-D9A5DD54423B}"/>
          </ac:picMkLst>
        </pc:picChg>
        <pc:picChg chg="add mod">
          <ac:chgData name="Tran Ngoc Bao 20215529" userId="f1456845-0d06-4c38-9ec8-b97612474205" providerId="ADAL" clId="{EB922C12-37F1-4ABB-AC5C-CF281BA06E60}" dt="2024-09-26T02:33:55.459" v="1118" actId="14100"/>
          <ac:picMkLst>
            <pc:docMk/>
            <pc:sldMk cId="2810455742" sldId="754"/>
            <ac:picMk id="5" creationId="{16D5449D-17D8-EFCE-4611-ABF2A94FD057}"/>
          </ac:picMkLst>
        </pc:picChg>
      </pc:sldChg>
      <pc:sldChg chg="add del">
        <pc:chgData name="Tran Ngoc Bao 20215529" userId="f1456845-0d06-4c38-9ec8-b97612474205" providerId="ADAL" clId="{EB922C12-37F1-4ABB-AC5C-CF281BA06E60}" dt="2024-09-26T02:28:23.635" v="1071" actId="47"/>
        <pc:sldMkLst>
          <pc:docMk/>
          <pc:sldMk cId="3649632774" sldId="754"/>
        </pc:sldMkLst>
      </pc:sldChg>
      <pc:sldChg chg="addSp delSp modSp add mod delAnim modAnim">
        <pc:chgData name="Tran Ngoc Bao 20215529" userId="f1456845-0d06-4c38-9ec8-b97612474205" providerId="ADAL" clId="{EB922C12-37F1-4ABB-AC5C-CF281BA06E60}" dt="2024-09-27T04:29:00.918" v="4240" actId="255"/>
        <pc:sldMkLst>
          <pc:docMk/>
          <pc:sldMk cId="4007615362" sldId="755"/>
        </pc:sldMkLst>
        <pc:spChg chg="add del mod">
          <ac:chgData name="Tran Ngoc Bao 20215529" userId="f1456845-0d06-4c38-9ec8-b97612474205" providerId="ADAL" clId="{EB922C12-37F1-4ABB-AC5C-CF281BA06E60}" dt="2024-09-26T13:23:10.215" v="1203" actId="478"/>
          <ac:spMkLst>
            <pc:docMk/>
            <pc:sldMk cId="4007615362" sldId="755"/>
            <ac:spMk id="3" creationId="{D80EAF0A-8251-B83C-98A1-6FD74BA3DCD4}"/>
          </ac:spMkLst>
        </pc:spChg>
        <pc:spChg chg="add del mod">
          <ac:chgData name="Tran Ngoc Bao 20215529" userId="f1456845-0d06-4c38-9ec8-b97612474205" providerId="ADAL" clId="{EB922C12-37F1-4ABB-AC5C-CF281BA06E60}" dt="2024-09-26T13:23:10.739" v="1204" actId="478"/>
          <ac:spMkLst>
            <pc:docMk/>
            <pc:sldMk cId="4007615362" sldId="755"/>
            <ac:spMk id="5" creationId="{D0E56B27-9240-5E86-590C-9013EAC59A13}"/>
          </ac:spMkLst>
        </pc:spChg>
        <pc:spChg chg="add del mod">
          <ac:chgData name="Tran Ngoc Bao 20215529" userId="f1456845-0d06-4c38-9ec8-b97612474205" providerId="ADAL" clId="{EB922C12-37F1-4ABB-AC5C-CF281BA06E60}" dt="2024-09-26T13:23:11.874" v="1206" actId="478"/>
          <ac:spMkLst>
            <pc:docMk/>
            <pc:sldMk cId="4007615362" sldId="755"/>
            <ac:spMk id="7" creationId="{05AF73D1-8106-8809-265F-C740E5A375C6}"/>
          </ac:spMkLst>
        </pc:spChg>
        <pc:spChg chg="del mod">
          <ac:chgData name="Tran Ngoc Bao 20215529" userId="f1456845-0d06-4c38-9ec8-b97612474205" providerId="ADAL" clId="{EB922C12-37F1-4ABB-AC5C-CF281BA06E60}" dt="2024-09-26T13:23:18.089" v="1209" actId="478"/>
          <ac:spMkLst>
            <pc:docMk/>
            <pc:sldMk cId="4007615362" sldId="755"/>
            <ac:spMk id="14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13:23:18.964" v="1210" actId="478"/>
          <ac:spMkLst>
            <pc:docMk/>
            <pc:sldMk cId="4007615362" sldId="755"/>
            <ac:spMk id="15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13:23:20.825" v="1211" actId="478"/>
          <ac:spMkLst>
            <pc:docMk/>
            <pc:sldMk cId="4007615362" sldId="755"/>
            <ac:spMk id="16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13:23:21.963" v="1212" actId="478"/>
          <ac:spMkLst>
            <pc:docMk/>
            <pc:sldMk cId="4007615362" sldId="755"/>
            <ac:spMk id="17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13:23:23.316" v="1213" actId="478"/>
          <ac:spMkLst>
            <pc:docMk/>
            <pc:sldMk cId="4007615362" sldId="755"/>
            <ac:spMk id="18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13:23:24.184" v="1214" actId="478"/>
          <ac:spMkLst>
            <pc:docMk/>
            <pc:sldMk cId="4007615362" sldId="755"/>
            <ac:spMk id="19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7T04:29:00.918" v="4240" actId="255"/>
          <ac:spMkLst>
            <pc:docMk/>
            <pc:sldMk cId="4007615362" sldId="755"/>
            <ac:spMk id="21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13:23:26.835" v="1215" actId="478"/>
          <ac:spMkLst>
            <pc:docMk/>
            <pc:sldMk cId="4007615362" sldId="755"/>
            <ac:spMk id="22" creationId="{00000000-0000-0000-0000-000000000000}"/>
          </ac:spMkLst>
        </pc:spChg>
        <pc:picChg chg="del">
          <ac:chgData name="Tran Ngoc Bao 20215529" userId="f1456845-0d06-4c38-9ec8-b97612474205" providerId="ADAL" clId="{EB922C12-37F1-4ABB-AC5C-CF281BA06E60}" dt="2024-09-26T13:23:08.633" v="1201" actId="478"/>
          <ac:picMkLst>
            <pc:docMk/>
            <pc:sldMk cId="4007615362" sldId="755"/>
            <ac:picMk id="8" creationId="{5F175ECF-31AB-42FA-89A2-F1AB34AA7A4C}"/>
          </ac:picMkLst>
        </pc:picChg>
        <pc:picChg chg="del">
          <ac:chgData name="Tran Ngoc Bao 20215529" userId="f1456845-0d06-4c38-9ec8-b97612474205" providerId="ADAL" clId="{EB922C12-37F1-4ABB-AC5C-CF281BA06E60}" dt="2024-09-26T13:23:09.335" v="1202" actId="478"/>
          <ac:picMkLst>
            <pc:docMk/>
            <pc:sldMk cId="4007615362" sldId="755"/>
            <ac:picMk id="12" creationId="{D58E0851-0A4D-439E-AF75-742BD2586A56}"/>
          </ac:picMkLst>
        </pc:picChg>
        <pc:picChg chg="del">
          <ac:chgData name="Tran Ngoc Bao 20215529" userId="f1456845-0d06-4c38-9ec8-b97612474205" providerId="ADAL" clId="{EB922C12-37F1-4ABB-AC5C-CF281BA06E60}" dt="2024-09-26T13:23:12.892" v="1207" actId="478"/>
          <ac:picMkLst>
            <pc:docMk/>
            <pc:sldMk cId="4007615362" sldId="755"/>
            <ac:picMk id="23" creationId="{90558224-B7BE-418C-B651-E55A37FE5BFE}"/>
          </ac:picMkLst>
        </pc:picChg>
        <pc:picChg chg="del">
          <ac:chgData name="Tran Ngoc Bao 20215529" userId="f1456845-0d06-4c38-9ec8-b97612474205" providerId="ADAL" clId="{EB922C12-37F1-4ABB-AC5C-CF281BA06E60}" dt="2024-09-26T13:23:11.383" v="1205" actId="478"/>
          <ac:picMkLst>
            <pc:docMk/>
            <pc:sldMk cId="4007615362" sldId="755"/>
            <ac:picMk id="25" creationId="{DDC5BFBF-FDD1-46EE-98BE-C71FCF61779E}"/>
          </ac:picMkLst>
        </pc:picChg>
        <pc:picChg chg="add mod">
          <ac:chgData name="Tran Ngoc Bao 20215529" userId="f1456845-0d06-4c38-9ec8-b97612474205" providerId="ADAL" clId="{EB922C12-37F1-4ABB-AC5C-CF281BA06E60}" dt="2024-09-26T13:24:00.148" v="1243" actId="1076"/>
          <ac:picMkLst>
            <pc:docMk/>
            <pc:sldMk cId="4007615362" sldId="755"/>
            <ac:picMk id="1026" creationId="{EDF7EAF5-8B86-A7A6-C4CF-65234D6FF604}"/>
          </ac:picMkLst>
        </pc:picChg>
      </pc:sldChg>
      <pc:sldChg chg="modSp add mod">
        <pc:chgData name="Tran Ngoc Bao 20215529" userId="f1456845-0d06-4c38-9ec8-b97612474205" providerId="ADAL" clId="{EB922C12-37F1-4ABB-AC5C-CF281BA06E60}" dt="2024-09-27T02:35:18.577" v="2729" actId="20577"/>
        <pc:sldMkLst>
          <pc:docMk/>
          <pc:sldMk cId="2897717107" sldId="756"/>
        </pc:sldMkLst>
        <pc:spChg chg="mod">
          <ac:chgData name="Tran Ngoc Bao 20215529" userId="f1456845-0d06-4c38-9ec8-b97612474205" providerId="ADAL" clId="{EB922C12-37F1-4ABB-AC5C-CF281BA06E60}" dt="2024-09-26T13:25:55.599" v="1277" actId="20577"/>
          <ac:spMkLst>
            <pc:docMk/>
            <pc:sldMk cId="2897717107" sldId="756"/>
            <ac:spMk id="2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6T13:26:16.534" v="1306" actId="20577"/>
          <ac:spMkLst>
            <pc:docMk/>
            <pc:sldMk cId="2897717107" sldId="756"/>
            <ac:spMk id="12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7T02:28:56.125" v="2238" actId="255"/>
          <ac:spMkLst>
            <pc:docMk/>
            <pc:sldMk cId="2897717107" sldId="756"/>
            <ac:spMk id="13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6T13:26:33.819" v="1331" actId="20577"/>
          <ac:spMkLst>
            <pc:docMk/>
            <pc:sldMk cId="2897717107" sldId="756"/>
            <ac:spMk id="14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7T02:33:12.440" v="2483" actId="20577"/>
          <ac:spMkLst>
            <pc:docMk/>
            <pc:sldMk cId="2897717107" sldId="756"/>
            <ac:spMk id="15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6T13:27:06.267" v="1373" actId="20577"/>
          <ac:spMkLst>
            <pc:docMk/>
            <pc:sldMk cId="2897717107" sldId="756"/>
            <ac:spMk id="16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7T02:35:18.577" v="2729" actId="20577"/>
          <ac:spMkLst>
            <pc:docMk/>
            <pc:sldMk cId="2897717107" sldId="756"/>
            <ac:spMk id="17" creationId="{00000000-0000-0000-0000-000000000000}"/>
          </ac:spMkLst>
        </pc:spChg>
      </pc:sldChg>
      <pc:sldChg chg="add del">
        <pc:chgData name="Tran Ngoc Bao 20215529" userId="f1456845-0d06-4c38-9ec8-b97612474205" providerId="ADAL" clId="{EB922C12-37F1-4ABB-AC5C-CF281BA06E60}" dt="2024-09-26T13:23:44.055" v="1241"/>
        <pc:sldMkLst>
          <pc:docMk/>
          <pc:sldMk cId="3343225519" sldId="756"/>
        </pc:sldMkLst>
      </pc:sldChg>
      <pc:sldChg chg="delSp add del modAnim">
        <pc:chgData name="Tran Ngoc Bao 20215529" userId="f1456845-0d06-4c38-9ec8-b97612474205" providerId="ADAL" clId="{EB922C12-37F1-4ABB-AC5C-CF281BA06E60}" dt="2024-09-27T02:39:26.714" v="2730" actId="47"/>
        <pc:sldMkLst>
          <pc:docMk/>
          <pc:sldMk cId="3171387859" sldId="757"/>
        </pc:sldMkLst>
        <pc:picChg chg="del">
          <ac:chgData name="Tran Ngoc Bao 20215529" userId="f1456845-0d06-4c38-9ec8-b97612474205" providerId="ADAL" clId="{EB922C12-37F1-4ABB-AC5C-CF281BA06E60}" dt="2024-09-26T13:31:01.951" v="1376" actId="478"/>
          <ac:picMkLst>
            <pc:docMk/>
            <pc:sldMk cId="3171387859" sldId="757"/>
            <ac:picMk id="1026" creationId="{EDF7EAF5-8B86-A7A6-C4CF-65234D6FF604}"/>
          </ac:picMkLst>
        </pc:picChg>
      </pc:sldChg>
      <pc:sldChg chg="addSp delSp modSp add del mod setBg modAnim">
        <pc:chgData name="Tran Ngoc Bao 20215529" userId="f1456845-0d06-4c38-9ec8-b97612474205" providerId="ADAL" clId="{EB922C12-37F1-4ABB-AC5C-CF281BA06E60}" dt="2024-09-27T07:20:28.017" v="4241" actId="47"/>
        <pc:sldMkLst>
          <pc:docMk/>
          <pc:sldMk cId="2400301691" sldId="758"/>
        </pc:sldMkLst>
        <pc:spChg chg="mod ord">
          <ac:chgData name="Tran Ngoc Bao 20215529" userId="f1456845-0d06-4c38-9ec8-b97612474205" providerId="ADAL" clId="{EB922C12-37F1-4ABB-AC5C-CF281BA06E60}" dt="2024-09-27T04:27:55.607" v="4235" actId="255"/>
          <ac:spMkLst>
            <pc:docMk/>
            <pc:sldMk cId="2400301691" sldId="758"/>
            <ac:spMk id="21" creationId="{00000000-0000-0000-0000-000000000000}"/>
          </ac:spMkLst>
        </pc:spChg>
        <pc:spChg chg="add del">
          <ac:chgData name="Tran Ngoc Bao 20215529" userId="f1456845-0d06-4c38-9ec8-b97612474205" providerId="ADAL" clId="{EB922C12-37F1-4ABB-AC5C-CF281BA06E60}" dt="2024-09-26T13:34:24.961" v="1384" actId="26606"/>
          <ac:spMkLst>
            <pc:docMk/>
            <pc:sldMk cId="2400301691" sldId="758"/>
            <ac:spMk id="2055" creationId="{37C89E4B-3C9F-44B9-8B86-D9E3D112D8EC}"/>
          </ac:spMkLst>
        </pc:spChg>
        <pc:spChg chg="add del">
          <ac:chgData name="Tran Ngoc Bao 20215529" userId="f1456845-0d06-4c38-9ec8-b97612474205" providerId="ADAL" clId="{EB922C12-37F1-4ABB-AC5C-CF281BA06E60}" dt="2024-09-26T13:34:31.400" v="1386" actId="26606"/>
          <ac:spMkLst>
            <pc:docMk/>
            <pc:sldMk cId="2400301691" sldId="758"/>
            <ac:spMk id="2061" creationId="{53F29798-D584-4792-9B62-3F5F5C36D619}"/>
          </ac:spMkLst>
        </pc:spChg>
        <pc:picChg chg="add del mod">
          <ac:chgData name="Tran Ngoc Bao 20215529" userId="f1456845-0d06-4c38-9ec8-b97612474205" providerId="ADAL" clId="{EB922C12-37F1-4ABB-AC5C-CF281BA06E60}" dt="2024-09-26T13:36:10.864" v="1409" actId="478"/>
          <ac:picMkLst>
            <pc:docMk/>
            <pc:sldMk cId="2400301691" sldId="758"/>
            <ac:picMk id="2050" creationId="{5F803AC7-9347-EB4E-0F64-039AD32AF6AE}"/>
          </ac:picMkLst>
        </pc:picChg>
        <pc:picChg chg="add mod">
          <ac:chgData name="Tran Ngoc Bao 20215529" userId="f1456845-0d06-4c38-9ec8-b97612474205" providerId="ADAL" clId="{EB922C12-37F1-4ABB-AC5C-CF281BA06E60}" dt="2024-09-27T04:28:02.805" v="4237" actId="1076"/>
          <ac:picMkLst>
            <pc:docMk/>
            <pc:sldMk cId="2400301691" sldId="758"/>
            <ac:picMk id="2052" creationId="{034537D8-D256-AAD1-5402-8956600D65EC}"/>
          </ac:picMkLst>
        </pc:picChg>
        <pc:cxnChg chg="add del">
          <ac:chgData name="Tran Ngoc Bao 20215529" userId="f1456845-0d06-4c38-9ec8-b97612474205" providerId="ADAL" clId="{EB922C12-37F1-4ABB-AC5C-CF281BA06E60}" dt="2024-09-26T13:34:24.961" v="1384" actId="26606"/>
          <ac:cxnSpMkLst>
            <pc:docMk/>
            <pc:sldMk cId="2400301691" sldId="758"/>
            <ac:cxnSpMk id="2057" creationId="{AA2EAA10-076F-46BD-8F0F-B9A2FB77A85C}"/>
          </ac:cxnSpMkLst>
        </pc:cxnChg>
        <pc:cxnChg chg="add del">
          <ac:chgData name="Tran Ngoc Bao 20215529" userId="f1456845-0d06-4c38-9ec8-b97612474205" providerId="ADAL" clId="{EB922C12-37F1-4ABB-AC5C-CF281BA06E60}" dt="2024-09-26T13:34:24.961" v="1384" actId="26606"/>
          <ac:cxnSpMkLst>
            <pc:docMk/>
            <pc:sldMk cId="2400301691" sldId="758"/>
            <ac:cxnSpMk id="2059" creationId="{D891E407-403B-4764-86C9-33A56D3BCAA3}"/>
          </ac:cxnSpMkLst>
        </pc:cxnChg>
      </pc:sldChg>
      <pc:sldChg chg="modSp add mod modAnim">
        <pc:chgData name="Tran Ngoc Bao 20215529" userId="f1456845-0d06-4c38-9ec8-b97612474205" providerId="ADAL" clId="{EB922C12-37F1-4ABB-AC5C-CF281BA06E60}" dt="2024-09-27T03:17:20.396" v="3873" actId="255"/>
        <pc:sldMkLst>
          <pc:docMk/>
          <pc:sldMk cId="3698733859" sldId="759"/>
        </pc:sldMkLst>
        <pc:spChg chg="mod">
          <ac:chgData name="Tran Ngoc Bao 20215529" userId="f1456845-0d06-4c38-9ec8-b97612474205" providerId="ADAL" clId="{EB922C12-37F1-4ABB-AC5C-CF281BA06E60}" dt="2024-09-26T13:40:17.312" v="1446" actId="20577"/>
          <ac:spMkLst>
            <pc:docMk/>
            <pc:sldMk cId="3698733859" sldId="759"/>
            <ac:spMk id="2" creationId="{C8C57372-77BB-4289-9055-09C8CCC2A739}"/>
          </ac:spMkLst>
        </pc:spChg>
        <pc:spChg chg="mod">
          <ac:chgData name="Tran Ngoc Bao 20215529" userId="f1456845-0d06-4c38-9ec8-b97612474205" providerId="ADAL" clId="{EB922C12-37F1-4ABB-AC5C-CF281BA06E60}" dt="2024-09-27T03:11:41.287" v="3537" actId="255"/>
          <ac:spMkLst>
            <pc:docMk/>
            <pc:sldMk cId="3698733859" sldId="759"/>
            <ac:spMk id="49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7T03:14:34.375" v="3776" actId="255"/>
          <ac:spMkLst>
            <pc:docMk/>
            <pc:sldMk cId="3698733859" sldId="759"/>
            <ac:spMk id="50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7T03:17:20.396" v="3873" actId="255"/>
          <ac:spMkLst>
            <pc:docMk/>
            <pc:sldMk cId="3698733859" sldId="759"/>
            <ac:spMk id="51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7T02:42:47.160" v="3000" actId="255"/>
          <ac:spMkLst>
            <pc:docMk/>
            <pc:sldMk cId="3698733859" sldId="759"/>
            <ac:spMk id="52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7T02:47:30.059" v="3181" actId="20577"/>
          <ac:spMkLst>
            <pc:docMk/>
            <pc:sldMk cId="3698733859" sldId="759"/>
            <ac:spMk id="53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7T03:01:06.426" v="3281" actId="255"/>
          <ac:spMkLst>
            <pc:docMk/>
            <pc:sldMk cId="3698733859" sldId="759"/>
            <ac:spMk id="54" creationId="{00000000-0000-0000-0000-000000000000}"/>
          </ac:spMkLst>
        </pc:spChg>
      </pc:sldChg>
      <pc:sldChg chg="addSp delSp modSp add mod setBg delAnim">
        <pc:chgData name="Tran Ngoc Bao 20215529" userId="f1456845-0d06-4c38-9ec8-b97612474205" providerId="ADAL" clId="{EB922C12-37F1-4ABB-AC5C-CF281BA06E60}" dt="2024-09-26T13:46:49.288" v="1463"/>
        <pc:sldMkLst>
          <pc:docMk/>
          <pc:sldMk cId="2425419502" sldId="760"/>
        </pc:sldMkLst>
        <pc:spChg chg="add">
          <ac:chgData name="Tran Ngoc Bao 20215529" userId="f1456845-0d06-4c38-9ec8-b97612474205" providerId="ADAL" clId="{EB922C12-37F1-4ABB-AC5C-CF281BA06E60}" dt="2024-09-26T13:44:02.039" v="1448"/>
          <ac:spMkLst>
            <pc:docMk/>
            <pc:sldMk cId="2425419502" sldId="760"/>
            <ac:spMk id="2" creationId="{5234F170-7E09-89B1-3A59-F17208798591}"/>
          </ac:spMkLst>
        </pc:spChg>
        <pc:spChg chg="add del mod">
          <ac:chgData name="Tran Ngoc Bao 20215529" userId="f1456845-0d06-4c38-9ec8-b97612474205" providerId="ADAL" clId="{EB922C12-37F1-4ABB-AC5C-CF281BA06E60}" dt="2024-09-26T13:44:20.013" v="1451" actId="478"/>
          <ac:spMkLst>
            <pc:docMk/>
            <pc:sldMk cId="2425419502" sldId="760"/>
            <ac:spMk id="3" creationId="{26BE6C0F-9147-3587-54CA-A28909B5E44E}"/>
          </ac:spMkLst>
        </pc:spChg>
        <pc:spChg chg="del mod">
          <ac:chgData name="Tran Ngoc Bao 20215529" userId="f1456845-0d06-4c38-9ec8-b97612474205" providerId="ADAL" clId="{EB922C12-37F1-4ABB-AC5C-CF281BA06E60}" dt="2024-09-26T13:45:00.037" v="1454" actId="478"/>
          <ac:spMkLst>
            <pc:docMk/>
            <pc:sldMk cId="2425419502" sldId="760"/>
            <ac:spMk id="21" creationId="{00000000-0000-0000-0000-000000000000}"/>
          </ac:spMkLst>
        </pc:spChg>
        <pc:spChg chg="add del">
          <ac:chgData name="Tran Ngoc Bao 20215529" userId="f1456845-0d06-4c38-9ec8-b97612474205" providerId="ADAL" clId="{EB922C12-37F1-4ABB-AC5C-CF281BA06E60}" dt="2024-09-26T13:46:26.409" v="1462" actId="26606"/>
          <ac:spMkLst>
            <pc:docMk/>
            <pc:sldMk cId="2425419502" sldId="760"/>
            <ac:spMk id="4111" creationId="{DA2E7C1E-2B5A-4BBA-AE51-1CD8C19309D7}"/>
          </ac:spMkLst>
        </pc:spChg>
        <pc:spChg chg="add del">
          <ac:chgData name="Tran Ngoc Bao 20215529" userId="f1456845-0d06-4c38-9ec8-b97612474205" providerId="ADAL" clId="{EB922C12-37F1-4ABB-AC5C-CF281BA06E60}" dt="2024-09-26T13:46:26.409" v="1462" actId="26606"/>
          <ac:spMkLst>
            <pc:docMk/>
            <pc:sldMk cId="2425419502" sldId="760"/>
            <ac:spMk id="4113" creationId="{43DF76B1-5174-4FAF-9D19-FFEE98426836}"/>
          </ac:spMkLst>
        </pc:spChg>
        <pc:picChg chg="add del">
          <ac:chgData name="Tran Ngoc Bao 20215529" userId="f1456845-0d06-4c38-9ec8-b97612474205" providerId="ADAL" clId="{EB922C12-37F1-4ABB-AC5C-CF281BA06E60}" dt="2024-09-26T13:45:43.433" v="1455" actId="478"/>
          <ac:picMkLst>
            <pc:docMk/>
            <pc:sldMk cId="2425419502" sldId="760"/>
            <ac:picMk id="4102" creationId="{908B31E1-822F-43B7-8776-F66B1526E350}"/>
          </ac:picMkLst>
        </pc:picChg>
        <pc:picChg chg="add del">
          <ac:chgData name="Tran Ngoc Bao 20215529" userId="f1456845-0d06-4c38-9ec8-b97612474205" providerId="ADAL" clId="{EB922C12-37F1-4ABB-AC5C-CF281BA06E60}" dt="2024-09-26T13:46:04.513" v="1457" actId="478"/>
          <ac:picMkLst>
            <pc:docMk/>
            <pc:sldMk cId="2425419502" sldId="760"/>
            <ac:picMk id="4104" creationId="{A35B7AAA-57F4-FEFA-4AC1-13E2EDD83430}"/>
          </ac:picMkLst>
        </pc:picChg>
        <pc:picChg chg="add del mod">
          <ac:chgData name="Tran Ngoc Bao 20215529" userId="f1456845-0d06-4c38-9ec8-b97612474205" providerId="ADAL" clId="{EB922C12-37F1-4ABB-AC5C-CF281BA06E60}" dt="2024-09-26T13:46:26.409" v="1462" actId="26606"/>
          <ac:picMkLst>
            <pc:docMk/>
            <pc:sldMk cId="2425419502" sldId="760"/>
            <ac:picMk id="4106" creationId="{C6588217-5C65-D88F-A3FE-600689849C3F}"/>
          </ac:picMkLst>
        </pc:picChg>
        <pc:picChg chg="add">
          <ac:chgData name="Tran Ngoc Bao 20215529" userId="f1456845-0d06-4c38-9ec8-b97612474205" providerId="ADAL" clId="{EB922C12-37F1-4ABB-AC5C-CF281BA06E60}" dt="2024-09-26T13:46:49.288" v="1463"/>
          <ac:picMkLst>
            <pc:docMk/>
            <pc:sldMk cId="2425419502" sldId="760"/>
            <ac:picMk id="4108" creationId="{601820A0-F5FA-6315-E8D5-25D3AFB16F1B}"/>
          </ac:picMkLst>
        </pc:picChg>
      </pc:sldChg>
      <pc:sldChg chg="add del modAnim">
        <pc:chgData name="Tran Ngoc Bao 20215529" userId="f1456845-0d06-4c38-9ec8-b97612474205" providerId="ADAL" clId="{EB922C12-37F1-4ABB-AC5C-CF281BA06E60}" dt="2024-09-27T02:44:13.040" v="3001" actId="47"/>
        <pc:sldMkLst>
          <pc:docMk/>
          <pc:sldMk cId="96463931" sldId="761"/>
        </pc:sldMkLst>
      </pc:sldChg>
      <pc:sldChg chg="addSp delSp modSp add mod modAnim">
        <pc:chgData name="Tran Ngoc Bao 20215529" userId="f1456845-0d06-4c38-9ec8-b97612474205" providerId="ADAL" clId="{EB922C12-37F1-4ABB-AC5C-CF281BA06E60}" dt="2024-09-27T04:28:20.661" v="4238" actId="255"/>
        <pc:sldMkLst>
          <pc:docMk/>
          <pc:sldMk cId="565282344" sldId="762"/>
        </pc:sldMkLst>
        <pc:spChg chg="add">
          <ac:chgData name="Tran Ngoc Bao 20215529" userId="f1456845-0d06-4c38-9ec8-b97612474205" providerId="ADAL" clId="{EB922C12-37F1-4ABB-AC5C-CF281BA06E60}" dt="2024-09-26T13:51:45.216" v="1482"/>
          <ac:spMkLst>
            <pc:docMk/>
            <pc:sldMk cId="565282344" sldId="762"/>
            <ac:spMk id="2" creationId="{294D5A23-C3B9-5E63-0AD3-0F589CD67108}"/>
          </ac:spMkLst>
        </pc:spChg>
        <pc:spChg chg="add">
          <ac:chgData name="Tran Ngoc Bao 20215529" userId="f1456845-0d06-4c38-9ec8-b97612474205" providerId="ADAL" clId="{EB922C12-37F1-4ABB-AC5C-CF281BA06E60}" dt="2024-09-26T13:52:09.927" v="1483"/>
          <ac:spMkLst>
            <pc:docMk/>
            <pc:sldMk cId="565282344" sldId="762"/>
            <ac:spMk id="3" creationId="{942195C6-5A33-13FE-A0F5-465267B9F98F}"/>
          </ac:spMkLst>
        </pc:spChg>
        <pc:spChg chg="add">
          <ac:chgData name="Tran Ngoc Bao 20215529" userId="f1456845-0d06-4c38-9ec8-b97612474205" providerId="ADAL" clId="{EB922C12-37F1-4ABB-AC5C-CF281BA06E60}" dt="2024-09-26T13:52:33.095" v="1484"/>
          <ac:spMkLst>
            <pc:docMk/>
            <pc:sldMk cId="565282344" sldId="762"/>
            <ac:spMk id="4" creationId="{1FB6CCC6-6DE1-934D-6743-5324185E90B1}"/>
          </ac:spMkLst>
        </pc:spChg>
        <pc:spChg chg="add">
          <ac:chgData name="Tran Ngoc Bao 20215529" userId="f1456845-0d06-4c38-9ec8-b97612474205" providerId="ADAL" clId="{EB922C12-37F1-4ABB-AC5C-CF281BA06E60}" dt="2024-09-26T13:55:29.042" v="1485"/>
          <ac:spMkLst>
            <pc:docMk/>
            <pc:sldMk cId="565282344" sldId="762"/>
            <ac:spMk id="5" creationId="{15743EDA-6660-F987-44FC-9A7590543C44}"/>
          </ac:spMkLst>
        </pc:spChg>
        <pc:spChg chg="add">
          <ac:chgData name="Tran Ngoc Bao 20215529" userId="f1456845-0d06-4c38-9ec8-b97612474205" providerId="ADAL" clId="{EB922C12-37F1-4ABB-AC5C-CF281BA06E60}" dt="2024-09-26T13:56:31.773" v="1486"/>
          <ac:spMkLst>
            <pc:docMk/>
            <pc:sldMk cId="565282344" sldId="762"/>
            <ac:spMk id="6" creationId="{8D8F4A47-EB1E-789F-F336-E73A84332C4C}"/>
          </ac:spMkLst>
        </pc:spChg>
        <pc:spChg chg="add">
          <ac:chgData name="Tran Ngoc Bao 20215529" userId="f1456845-0d06-4c38-9ec8-b97612474205" providerId="ADAL" clId="{EB922C12-37F1-4ABB-AC5C-CF281BA06E60}" dt="2024-09-26T13:56:42.818" v="1487"/>
          <ac:spMkLst>
            <pc:docMk/>
            <pc:sldMk cId="565282344" sldId="762"/>
            <ac:spMk id="7" creationId="{41019E15-558A-128D-0825-0986858B9D12}"/>
          </ac:spMkLst>
        </pc:spChg>
        <pc:spChg chg="mod">
          <ac:chgData name="Tran Ngoc Bao 20215529" userId="f1456845-0d06-4c38-9ec8-b97612474205" providerId="ADAL" clId="{EB922C12-37F1-4ABB-AC5C-CF281BA06E60}" dt="2024-09-27T04:28:20.661" v="4238" actId="255"/>
          <ac:spMkLst>
            <pc:docMk/>
            <pc:sldMk cId="565282344" sldId="762"/>
            <ac:spMk id="21" creationId="{00000000-0000-0000-0000-000000000000}"/>
          </ac:spMkLst>
        </pc:spChg>
        <pc:picChg chg="add del mod">
          <ac:chgData name="Tran Ngoc Bao 20215529" userId="f1456845-0d06-4c38-9ec8-b97612474205" providerId="ADAL" clId="{EB922C12-37F1-4ABB-AC5C-CF281BA06E60}" dt="2024-09-26T14:06:01.599" v="1516" actId="478"/>
          <ac:picMkLst>
            <pc:docMk/>
            <pc:sldMk cId="565282344" sldId="762"/>
            <ac:picMk id="9" creationId="{3DFFE1AA-8055-EDEE-D232-6594201FA58C}"/>
          </ac:picMkLst>
        </pc:picChg>
        <pc:picChg chg="add mod">
          <ac:chgData name="Tran Ngoc Bao 20215529" userId="f1456845-0d06-4c38-9ec8-b97612474205" providerId="ADAL" clId="{EB922C12-37F1-4ABB-AC5C-CF281BA06E60}" dt="2024-09-26T14:07:52.837" v="1543" actId="1076"/>
          <ac:picMkLst>
            <pc:docMk/>
            <pc:sldMk cId="565282344" sldId="762"/>
            <ac:picMk id="5134" creationId="{DBB806BB-8A2B-568E-C4D3-0C82F9D307C2}"/>
          </ac:picMkLst>
        </pc:picChg>
      </pc:sldChg>
      <pc:sldChg chg="modSp add mod">
        <pc:chgData name="Tran Ngoc Bao 20215529" userId="f1456845-0d06-4c38-9ec8-b97612474205" providerId="ADAL" clId="{EB922C12-37F1-4ABB-AC5C-CF281BA06E60}" dt="2024-09-27T03:24:04.012" v="4160" actId="20577"/>
        <pc:sldMkLst>
          <pc:docMk/>
          <pc:sldMk cId="1610537528" sldId="763"/>
        </pc:sldMkLst>
        <pc:spChg chg="mod">
          <ac:chgData name="Tran Ngoc Bao 20215529" userId="f1456845-0d06-4c38-9ec8-b97612474205" providerId="ADAL" clId="{EB922C12-37F1-4ABB-AC5C-CF281BA06E60}" dt="2024-09-26T14:03:00.363" v="1515" actId="20577"/>
          <ac:spMkLst>
            <pc:docMk/>
            <pc:sldMk cId="1610537528" sldId="763"/>
            <ac:spMk id="2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7T03:21:56.416" v="4046" actId="20577"/>
          <ac:spMkLst>
            <pc:docMk/>
            <pc:sldMk cId="1610537528" sldId="763"/>
            <ac:spMk id="38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7T03:20:09.012" v="3963" actId="20577"/>
          <ac:spMkLst>
            <pc:docMk/>
            <pc:sldMk cId="1610537528" sldId="763"/>
            <ac:spMk id="39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7T03:22:44.859" v="4102" actId="20577"/>
          <ac:spMkLst>
            <pc:docMk/>
            <pc:sldMk cId="1610537528" sldId="763"/>
            <ac:spMk id="40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7T03:22:22.344" v="4066" actId="20577"/>
          <ac:spMkLst>
            <pc:docMk/>
            <pc:sldMk cId="1610537528" sldId="763"/>
            <ac:spMk id="41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7T03:19:43.332" v="3942" actId="20577"/>
          <ac:spMkLst>
            <pc:docMk/>
            <pc:sldMk cId="1610537528" sldId="763"/>
            <ac:spMk id="42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7T03:23:29.967" v="4136" actId="20577"/>
          <ac:spMkLst>
            <pc:docMk/>
            <pc:sldMk cId="1610537528" sldId="763"/>
            <ac:spMk id="43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7T03:19:11.723" v="3900" actId="20577"/>
          <ac:spMkLst>
            <pc:docMk/>
            <pc:sldMk cId="1610537528" sldId="763"/>
            <ac:spMk id="44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7T03:24:04.012" v="4160" actId="20577"/>
          <ac:spMkLst>
            <pc:docMk/>
            <pc:sldMk cId="1610537528" sldId="763"/>
            <ac:spMk id="45" creationId="{00000000-0000-0000-0000-000000000000}"/>
          </ac:spMkLst>
        </pc:spChg>
      </pc:sldChg>
      <pc:sldChg chg="addSp delSp modSp add mod ord setBg">
        <pc:chgData name="Tran Ngoc Bao 20215529" userId="f1456845-0d06-4c38-9ec8-b97612474205" providerId="ADAL" clId="{EB922C12-37F1-4ABB-AC5C-CF281BA06E60}" dt="2024-09-26T14:22:57.051" v="1625" actId="27614"/>
        <pc:sldMkLst>
          <pc:docMk/>
          <pc:sldMk cId="2960536202" sldId="764"/>
        </pc:sldMkLst>
        <pc:spChg chg="del mod ord">
          <ac:chgData name="Tran Ngoc Bao 20215529" userId="f1456845-0d06-4c38-9ec8-b97612474205" providerId="ADAL" clId="{EB922C12-37F1-4ABB-AC5C-CF281BA06E60}" dt="2024-09-26T14:22:04.369" v="1617" actId="478"/>
          <ac:spMkLst>
            <pc:docMk/>
            <pc:sldMk cId="2960536202" sldId="764"/>
            <ac:spMk id="21" creationId="{00000000-0000-0000-0000-000000000000}"/>
          </ac:spMkLst>
        </pc:spChg>
        <pc:spChg chg="add del">
          <ac:chgData name="Tran Ngoc Bao 20215529" userId="f1456845-0d06-4c38-9ec8-b97612474205" providerId="ADAL" clId="{EB922C12-37F1-4ABB-AC5C-CF281BA06E60}" dt="2024-09-26T14:22:37.432" v="1619" actId="26606"/>
          <ac:spMkLst>
            <pc:docMk/>
            <pc:sldMk cId="2960536202" sldId="764"/>
            <ac:spMk id="8204" creationId="{42A4FC2C-047E-45A5-965D-8E1E3BF09BC6}"/>
          </ac:spMkLst>
        </pc:spChg>
        <pc:spChg chg="add del">
          <ac:chgData name="Tran Ngoc Bao 20215529" userId="f1456845-0d06-4c38-9ec8-b97612474205" providerId="ADAL" clId="{EB922C12-37F1-4ABB-AC5C-CF281BA06E60}" dt="2024-09-26T14:22:42.306" v="1621" actId="26606"/>
          <ac:spMkLst>
            <pc:docMk/>
            <pc:sldMk cId="2960536202" sldId="764"/>
            <ac:spMk id="8206" creationId="{99D1FD2A-2BBA-4B7A-80E4-09314FE251FE}"/>
          </ac:spMkLst>
        </pc:spChg>
        <pc:spChg chg="add del">
          <ac:chgData name="Tran Ngoc Bao 20215529" userId="f1456845-0d06-4c38-9ec8-b97612474205" providerId="ADAL" clId="{EB922C12-37F1-4ABB-AC5C-CF281BA06E60}" dt="2024-09-26T14:22:00.847" v="1616" actId="26606"/>
          <ac:spMkLst>
            <pc:docMk/>
            <pc:sldMk cId="2960536202" sldId="764"/>
            <ac:spMk id="8207" creationId="{FFCDD23B-75C8-427B-BD08-53C8156CD7CD}"/>
          </ac:spMkLst>
        </pc:spChg>
        <pc:spChg chg="add del">
          <ac:chgData name="Tran Ngoc Bao 20215529" userId="f1456845-0d06-4c38-9ec8-b97612474205" providerId="ADAL" clId="{EB922C12-37F1-4ABB-AC5C-CF281BA06E60}" dt="2024-09-26T14:22:44.145" v="1623" actId="26606"/>
          <ac:spMkLst>
            <pc:docMk/>
            <pc:sldMk cId="2960536202" sldId="764"/>
            <ac:spMk id="8208" creationId="{E8558839-0873-4376-AE92-C48699D22FE2}"/>
          </ac:spMkLst>
        </pc:spChg>
        <pc:spChg chg="add del">
          <ac:chgData name="Tran Ngoc Bao 20215529" userId="f1456845-0d06-4c38-9ec8-b97612474205" providerId="ADAL" clId="{EB922C12-37F1-4ABB-AC5C-CF281BA06E60}" dt="2024-09-26T14:22:00.847" v="1616" actId="26606"/>
          <ac:spMkLst>
            <pc:docMk/>
            <pc:sldMk cId="2960536202" sldId="764"/>
            <ac:spMk id="8209" creationId="{AFFC87AC-C919-4FE5-BAC3-39509E001152}"/>
          </ac:spMkLst>
        </pc:spChg>
        <pc:spChg chg="add">
          <ac:chgData name="Tran Ngoc Bao 20215529" userId="f1456845-0d06-4c38-9ec8-b97612474205" providerId="ADAL" clId="{EB922C12-37F1-4ABB-AC5C-CF281BA06E60}" dt="2024-09-26T14:22:44.147" v="1624" actId="26606"/>
          <ac:spMkLst>
            <pc:docMk/>
            <pc:sldMk cId="2960536202" sldId="764"/>
            <ac:spMk id="8210" creationId="{99D1FD2A-2BBA-4B7A-80E4-09314FE251FE}"/>
          </ac:spMkLst>
        </pc:spChg>
        <pc:spChg chg="add del">
          <ac:chgData name="Tran Ngoc Bao 20215529" userId="f1456845-0d06-4c38-9ec8-b97612474205" providerId="ADAL" clId="{EB922C12-37F1-4ABB-AC5C-CF281BA06E60}" dt="2024-09-26T14:22:00.847" v="1616" actId="26606"/>
          <ac:spMkLst>
            <pc:docMk/>
            <pc:sldMk cId="2960536202" sldId="764"/>
            <ac:spMk id="8211" creationId="{AB5E08C4-8CDD-4623-A5B8-E998C6DEE3B7}"/>
          </ac:spMkLst>
        </pc:spChg>
        <pc:spChg chg="add del">
          <ac:chgData name="Tran Ngoc Bao 20215529" userId="f1456845-0d06-4c38-9ec8-b97612474205" providerId="ADAL" clId="{EB922C12-37F1-4ABB-AC5C-CF281BA06E60}" dt="2024-09-26T14:22:00.847" v="1616" actId="26606"/>
          <ac:spMkLst>
            <pc:docMk/>
            <pc:sldMk cId="2960536202" sldId="764"/>
            <ac:spMk id="8213" creationId="{15F33878-D502-4FFA-8ACE-F2AECDB2A23F}"/>
          </ac:spMkLst>
        </pc:spChg>
        <pc:picChg chg="add del">
          <ac:chgData name="Tran Ngoc Bao 20215529" userId="f1456845-0d06-4c38-9ec8-b97612474205" providerId="ADAL" clId="{EB922C12-37F1-4ABB-AC5C-CF281BA06E60}" dt="2024-09-26T14:16:47.050" v="1591" actId="22"/>
          <ac:picMkLst>
            <pc:docMk/>
            <pc:sldMk cId="2960536202" sldId="764"/>
            <ac:picMk id="3" creationId="{B1053AB4-1F5A-DB3A-8C86-91B0DD7B04B9}"/>
          </ac:picMkLst>
        </pc:picChg>
        <pc:picChg chg="add mod">
          <ac:chgData name="Tran Ngoc Bao 20215529" userId="f1456845-0d06-4c38-9ec8-b97612474205" providerId="ADAL" clId="{EB922C12-37F1-4ABB-AC5C-CF281BA06E60}" dt="2024-09-26T14:17:20.078" v="1596" actId="14100"/>
          <ac:picMkLst>
            <pc:docMk/>
            <pc:sldMk cId="2960536202" sldId="764"/>
            <ac:picMk id="8194" creationId="{241AA1D4-00FD-D282-5B1D-0A092651C5AA}"/>
          </ac:picMkLst>
        </pc:picChg>
        <pc:picChg chg="add del mod">
          <ac:chgData name="Tran Ngoc Bao 20215529" userId="f1456845-0d06-4c38-9ec8-b97612474205" providerId="ADAL" clId="{EB922C12-37F1-4ABB-AC5C-CF281BA06E60}" dt="2024-09-26T14:18:37.513" v="1601" actId="478"/>
          <ac:picMkLst>
            <pc:docMk/>
            <pc:sldMk cId="2960536202" sldId="764"/>
            <ac:picMk id="8196" creationId="{94238A36-E83E-5BCE-84F6-E52516CB77CE}"/>
          </ac:picMkLst>
        </pc:picChg>
        <pc:picChg chg="add mod">
          <ac:chgData name="Tran Ngoc Bao 20215529" userId="f1456845-0d06-4c38-9ec8-b97612474205" providerId="ADAL" clId="{EB922C12-37F1-4ABB-AC5C-CF281BA06E60}" dt="2024-09-26T14:18:45.006" v="1604" actId="14100"/>
          <ac:picMkLst>
            <pc:docMk/>
            <pc:sldMk cId="2960536202" sldId="764"/>
            <ac:picMk id="8198" creationId="{897A3384-3E91-35FB-E61F-55FBC1BC623A}"/>
          </ac:picMkLst>
        </pc:picChg>
        <pc:picChg chg="add mod ord">
          <ac:chgData name="Tran Ngoc Bao 20215529" userId="f1456845-0d06-4c38-9ec8-b97612474205" providerId="ADAL" clId="{EB922C12-37F1-4ABB-AC5C-CF281BA06E60}" dt="2024-09-26T14:22:57.051" v="1625" actId="27614"/>
          <ac:picMkLst>
            <pc:docMk/>
            <pc:sldMk cId="2960536202" sldId="764"/>
            <ac:picMk id="8200" creationId="{4B6C641B-BE15-D912-3A52-D99239680425}"/>
          </ac:picMkLst>
        </pc:picChg>
        <pc:picChg chg="add mod">
          <ac:chgData name="Tran Ngoc Bao 20215529" userId="f1456845-0d06-4c38-9ec8-b97612474205" providerId="ADAL" clId="{EB922C12-37F1-4ABB-AC5C-CF281BA06E60}" dt="2024-09-26T14:22:44.147" v="1624" actId="26606"/>
          <ac:picMkLst>
            <pc:docMk/>
            <pc:sldMk cId="2960536202" sldId="764"/>
            <ac:picMk id="8202" creationId="{98595827-4E58-5210-338D-0BF82CFEB70C}"/>
          </ac:picMkLst>
        </pc:picChg>
      </pc:sldChg>
      <pc:sldChg chg="addSp delSp modSp add mod setBg">
        <pc:chgData name="Tran Ngoc Bao 20215529" userId="f1456845-0d06-4c38-9ec8-b97612474205" providerId="ADAL" clId="{EB922C12-37F1-4ABB-AC5C-CF281BA06E60}" dt="2024-09-26T15:07:13.941" v="1798" actId="27614"/>
        <pc:sldMkLst>
          <pc:docMk/>
          <pc:sldMk cId="3322570561" sldId="765"/>
        </pc:sldMkLst>
        <pc:spChg chg="mod">
          <ac:chgData name="Tran Ngoc Bao 20215529" userId="f1456845-0d06-4c38-9ec8-b97612474205" providerId="ADAL" clId="{EB922C12-37F1-4ABB-AC5C-CF281BA06E60}" dt="2024-09-26T15:07:02.956" v="1797" actId="26606"/>
          <ac:spMkLst>
            <pc:docMk/>
            <pc:sldMk cId="3322570561" sldId="765"/>
            <ac:spMk id="21" creationId="{00000000-0000-0000-0000-000000000000}"/>
          </ac:spMkLst>
        </pc:spChg>
        <pc:spChg chg="add">
          <ac:chgData name="Tran Ngoc Bao 20215529" userId="f1456845-0d06-4c38-9ec8-b97612474205" providerId="ADAL" clId="{EB922C12-37F1-4ABB-AC5C-CF281BA06E60}" dt="2024-09-26T15:07:02.956" v="1797" actId="26606"/>
          <ac:spMkLst>
            <pc:docMk/>
            <pc:sldMk cId="3322570561" sldId="765"/>
            <ac:spMk id="26" creationId="{D4771268-CB57-404A-9271-370EB28F6090}"/>
          </ac:spMkLst>
        </pc:spChg>
        <pc:picChg chg="add del mod">
          <ac:chgData name="Tran Ngoc Bao 20215529" userId="f1456845-0d06-4c38-9ec8-b97612474205" providerId="ADAL" clId="{EB922C12-37F1-4ABB-AC5C-CF281BA06E60}" dt="2024-09-26T14:13:35.841" v="1555" actId="478"/>
          <ac:picMkLst>
            <pc:docMk/>
            <pc:sldMk cId="3322570561" sldId="765"/>
            <ac:picMk id="3" creationId="{DE04BC9E-B564-3E63-1443-02F65D5D5ACE}"/>
          </ac:picMkLst>
        </pc:picChg>
        <pc:picChg chg="add mod">
          <ac:chgData name="Tran Ngoc Bao 20215529" userId="f1456845-0d06-4c38-9ec8-b97612474205" providerId="ADAL" clId="{EB922C12-37F1-4ABB-AC5C-CF281BA06E60}" dt="2024-09-26T15:07:13.941" v="1798" actId="27614"/>
          <ac:picMkLst>
            <pc:docMk/>
            <pc:sldMk cId="3322570561" sldId="765"/>
            <ac:picMk id="5" creationId="{CE045509-6F3C-7111-7834-3743BBD16F85}"/>
          </ac:picMkLst>
        </pc:picChg>
      </pc:sldChg>
      <pc:sldChg chg="add del">
        <pc:chgData name="Tran Ngoc Bao 20215529" userId="f1456845-0d06-4c38-9ec8-b97612474205" providerId="ADAL" clId="{EB922C12-37F1-4ABB-AC5C-CF281BA06E60}" dt="2024-09-27T02:44:20.151" v="3002" actId="47"/>
        <pc:sldMkLst>
          <pc:docMk/>
          <pc:sldMk cId="3927448243" sldId="766"/>
        </pc:sldMkLst>
      </pc:sldChg>
      <pc:sldChg chg="addSp delSp modSp add mod setBg">
        <pc:chgData name="Tran Ngoc Bao 20215529" userId="f1456845-0d06-4c38-9ec8-b97612474205" providerId="ADAL" clId="{EB922C12-37F1-4ABB-AC5C-CF281BA06E60}" dt="2024-09-27T04:28:30.469" v="4239" actId="255"/>
        <pc:sldMkLst>
          <pc:docMk/>
          <pc:sldMk cId="3639383791" sldId="767"/>
        </pc:sldMkLst>
        <pc:spChg chg="mod">
          <ac:chgData name="Tran Ngoc Bao 20215529" userId="f1456845-0d06-4c38-9ec8-b97612474205" providerId="ADAL" clId="{EB922C12-37F1-4ABB-AC5C-CF281BA06E60}" dt="2024-09-27T04:28:30.469" v="4239" actId="255"/>
          <ac:spMkLst>
            <pc:docMk/>
            <pc:sldMk cId="3639383791" sldId="767"/>
            <ac:spMk id="21" creationId="{00000000-0000-0000-0000-000000000000}"/>
          </ac:spMkLst>
        </pc:spChg>
        <pc:spChg chg="add del">
          <ac:chgData name="Tran Ngoc Bao 20215529" userId="f1456845-0d06-4c38-9ec8-b97612474205" providerId="ADAL" clId="{EB922C12-37F1-4ABB-AC5C-CF281BA06E60}" dt="2024-09-26T14:46:40.208" v="1651" actId="26606"/>
          <ac:spMkLst>
            <pc:docMk/>
            <pc:sldMk cId="3639383791" sldId="767"/>
            <ac:spMk id="9223" creationId="{5C55F0BA-7D8B-4753-AB68-D54E59A24A9D}"/>
          </ac:spMkLst>
        </pc:spChg>
        <pc:picChg chg="add mod">
          <ac:chgData name="Tran Ngoc Bao 20215529" userId="f1456845-0d06-4c38-9ec8-b97612474205" providerId="ADAL" clId="{EB922C12-37F1-4ABB-AC5C-CF281BA06E60}" dt="2024-09-26T14:46:40.208" v="1651" actId="26606"/>
          <ac:picMkLst>
            <pc:docMk/>
            <pc:sldMk cId="3639383791" sldId="767"/>
            <ac:picMk id="9218" creationId="{E15F1B35-AF85-17A0-4AC7-645744932CEE}"/>
          </ac:picMkLst>
        </pc:picChg>
        <pc:picChg chg="add mod">
          <ac:chgData name="Tran Ngoc Bao 20215529" userId="f1456845-0d06-4c38-9ec8-b97612474205" providerId="ADAL" clId="{EB922C12-37F1-4ABB-AC5C-CF281BA06E60}" dt="2024-09-26T14:53:17.037" v="1653" actId="1076"/>
          <ac:picMkLst>
            <pc:docMk/>
            <pc:sldMk cId="3639383791" sldId="767"/>
            <ac:picMk id="9220" creationId="{AB188D0B-FA62-FDA1-C300-6F0CFEC842E3}"/>
          </ac:picMkLst>
        </pc:picChg>
      </pc:sldChg>
      <pc:sldChg chg="addSp delSp modSp add mod setBg">
        <pc:chgData name="Tran Ngoc Bao 20215529" userId="f1456845-0d06-4c38-9ec8-b97612474205" providerId="ADAL" clId="{EB922C12-37F1-4ABB-AC5C-CF281BA06E60}" dt="2024-09-26T15:06:46.490" v="1796" actId="26606"/>
        <pc:sldMkLst>
          <pc:docMk/>
          <pc:sldMk cId="1549555718" sldId="768"/>
        </pc:sldMkLst>
        <pc:spChg chg="mod">
          <ac:chgData name="Tran Ngoc Bao 20215529" userId="f1456845-0d06-4c38-9ec8-b97612474205" providerId="ADAL" clId="{EB922C12-37F1-4ABB-AC5C-CF281BA06E60}" dt="2024-09-26T15:06:46.490" v="1796" actId="26606"/>
          <ac:spMkLst>
            <pc:docMk/>
            <pc:sldMk cId="1549555718" sldId="768"/>
            <ac:spMk id="21" creationId="{00000000-0000-0000-0000-000000000000}"/>
          </ac:spMkLst>
        </pc:spChg>
        <pc:spChg chg="add">
          <ac:chgData name="Tran Ngoc Bao 20215529" userId="f1456845-0d06-4c38-9ec8-b97612474205" providerId="ADAL" clId="{EB922C12-37F1-4ABB-AC5C-CF281BA06E60}" dt="2024-09-26T15:06:46.490" v="1796" actId="26606"/>
          <ac:spMkLst>
            <pc:docMk/>
            <pc:sldMk cId="1549555718" sldId="768"/>
            <ac:spMk id="11271" creationId="{E914257E-1E2A-4AC7-89EC-1FB65C9C0A0D}"/>
          </ac:spMkLst>
        </pc:spChg>
        <pc:spChg chg="add">
          <ac:chgData name="Tran Ngoc Bao 20215529" userId="f1456845-0d06-4c38-9ec8-b97612474205" providerId="ADAL" clId="{EB922C12-37F1-4ABB-AC5C-CF281BA06E60}" dt="2024-09-26T15:06:46.490" v="1796" actId="26606"/>
          <ac:spMkLst>
            <pc:docMk/>
            <pc:sldMk cId="1549555718" sldId="768"/>
            <ac:spMk id="11273" creationId="{03E1C8F1-97F5-489C-8308-958F09657254}"/>
          </ac:spMkLst>
        </pc:spChg>
        <pc:spChg chg="add">
          <ac:chgData name="Tran Ngoc Bao 20215529" userId="f1456845-0d06-4c38-9ec8-b97612474205" providerId="ADAL" clId="{EB922C12-37F1-4ABB-AC5C-CF281BA06E60}" dt="2024-09-26T15:06:46.490" v="1796" actId="26606"/>
          <ac:spMkLst>
            <pc:docMk/>
            <pc:sldMk cId="1549555718" sldId="768"/>
            <ac:spMk id="11275" creationId="{DEB62645-D4DA-4E99-8344-B1536F63D108}"/>
          </ac:spMkLst>
        </pc:spChg>
        <pc:picChg chg="del">
          <ac:chgData name="Tran Ngoc Bao 20215529" userId="f1456845-0d06-4c38-9ec8-b97612474205" providerId="ADAL" clId="{EB922C12-37F1-4ABB-AC5C-CF281BA06E60}" dt="2024-09-26T14:55:37.128" v="1655" actId="478"/>
          <ac:picMkLst>
            <pc:docMk/>
            <pc:sldMk cId="1549555718" sldId="768"/>
            <ac:picMk id="9220" creationId="{AB188D0B-FA62-FDA1-C300-6F0CFEC842E3}"/>
          </ac:picMkLst>
        </pc:picChg>
        <pc:picChg chg="add mod">
          <ac:chgData name="Tran Ngoc Bao 20215529" userId="f1456845-0d06-4c38-9ec8-b97612474205" providerId="ADAL" clId="{EB922C12-37F1-4ABB-AC5C-CF281BA06E60}" dt="2024-09-26T15:06:46.490" v="1796" actId="26606"/>
          <ac:picMkLst>
            <pc:docMk/>
            <pc:sldMk cId="1549555718" sldId="768"/>
            <ac:picMk id="11266" creationId="{28D2AE71-CAE0-9E04-C5D8-0D171BC3969E}"/>
          </ac:picMkLst>
        </pc:picChg>
      </pc:sldChg>
      <pc:sldChg chg="addSp modSp add mod setBg">
        <pc:chgData name="Tran Ngoc Bao 20215529" userId="f1456845-0d06-4c38-9ec8-b97612474205" providerId="ADAL" clId="{EB922C12-37F1-4ABB-AC5C-CF281BA06E60}" dt="2024-09-26T15:06:32.953" v="1795" actId="27614"/>
        <pc:sldMkLst>
          <pc:docMk/>
          <pc:sldMk cId="3788791621" sldId="769"/>
        </pc:sldMkLst>
        <pc:spChg chg="mod">
          <ac:chgData name="Tran Ngoc Bao 20215529" userId="f1456845-0d06-4c38-9ec8-b97612474205" providerId="ADAL" clId="{EB922C12-37F1-4ABB-AC5C-CF281BA06E60}" dt="2024-09-26T15:06:26.722" v="1794" actId="26606"/>
          <ac:spMkLst>
            <pc:docMk/>
            <pc:sldMk cId="3788791621" sldId="769"/>
            <ac:spMk id="21" creationId="{00000000-0000-0000-0000-000000000000}"/>
          </ac:spMkLst>
        </pc:spChg>
        <pc:spChg chg="add">
          <ac:chgData name="Tran Ngoc Bao 20215529" userId="f1456845-0d06-4c38-9ec8-b97612474205" providerId="ADAL" clId="{EB922C12-37F1-4ABB-AC5C-CF281BA06E60}" dt="2024-09-26T15:06:26.722" v="1794" actId="26606"/>
          <ac:spMkLst>
            <pc:docMk/>
            <pc:sldMk cId="3788791621" sldId="769"/>
            <ac:spMk id="26" creationId="{E914257E-1E2A-4AC7-89EC-1FB65C9C0A0D}"/>
          </ac:spMkLst>
        </pc:spChg>
        <pc:spChg chg="add">
          <ac:chgData name="Tran Ngoc Bao 20215529" userId="f1456845-0d06-4c38-9ec8-b97612474205" providerId="ADAL" clId="{EB922C12-37F1-4ABB-AC5C-CF281BA06E60}" dt="2024-09-26T15:06:26.722" v="1794" actId="26606"/>
          <ac:spMkLst>
            <pc:docMk/>
            <pc:sldMk cId="3788791621" sldId="769"/>
            <ac:spMk id="28" creationId="{03E1C8F1-97F5-489C-8308-958F09657254}"/>
          </ac:spMkLst>
        </pc:spChg>
        <pc:spChg chg="add">
          <ac:chgData name="Tran Ngoc Bao 20215529" userId="f1456845-0d06-4c38-9ec8-b97612474205" providerId="ADAL" clId="{EB922C12-37F1-4ABB-AC5C-CF281BA06E60}" dt="2024-09-26T15:06:26.722" v="1794" actId="26606"/>
          <ac:spMkLst>
            <pc:docMk/>
            <pc:sldMk cId="3788791621" sldId="769"/>
            <ac:spMk id="30" creationId="{DEB62645-D4DA-4E99-8344-B1536F63D108}"/>
          </ac:spMkLst>
        </pc:spChg>
        <pc:picChg chg="add mod">
          <ac:chgData name="Tran Ngoc Bao 20215529" userId="f1456845-0d06-4c38-9ec8-b97612474205" providerId="ADAL" clId="{EB922C12-37F1-4ABB-AC5C-CF281BA06E60}" dt="2024-09-26T15:06:32.953" v="1795" actId="27614"/>
          <ac:picMkLst>
            <pc:docMk/>
            <pc:sldMk cId="3788791621" sldId="769"/>
            <ac:picMk id="3" creationId="{3DD03F40-3EF8-6F2E-B823-707A54F044DA}"/>
          </ac:picMkLst>
        </pc:picChg>
      </pc:sldChg>
      <pc:sldChg chg="addSp delSp modSp add mod setBg">
        <pc:chgData name="Tran Ngoc Bao 20215529" userId="f1456845-0d06-4c38-9ec8-b97612474205" providerId="ADAL" clId="{EB922C12-37F1-4ABB-AC5C-CF281BA06E60}" dt="2024-09-26T15:05:59.812" v="1793" actId="26606"/>
        <pc:sldMkLst>
          <pc:docMk/>
          <pc:sldMk cId="3308315223" sldId="770"/>
        </pc:sldMkLst>
        <pc:spChg chg="mod">
          <ac:chgData name="Tran Ngoc Bao 20215529" userId="f1456845-0d06-4c38-9ec8-b97612474205" providerId="ADAL" clId="{EB922C12-37F1-4ABB-AC5C-CF281BA06E60}" dt="2024-09-26T15:05:59.812" v="1793" actId="26606"/>
          <ac:spMkLst>
            <pc:docMk/>
            <pc:sldMk cId="3308315223" sldId="770"/>
            <ac:spMk id="21" creationId="{00000000-0000-0000-0000-000000000000}"/>
          </ac:spMkLst>
        </pc:spChg>
        <pc:spChg chg="add del">
          <ac:chgData name="Tran Ngoc Bao 20215529" userId="f1456845-0d06-4c38-9ec8-b97612474205" providerId="ADAL" clId="{EB922C12-37F1-4ABB-AC5C-CF281BA06E60}" dt="2024-09-26T15:04:57.154" v="1764" actId="26606"/>
          <ac:spMkLst>
            <pc:docMk/>
            <pc:sldMk cId="3308315223" sldId="770"/>
            <ac:spMk id="26" creationId="{A4AC5506-6312-4701-8D3C-40187889A947}"/>
          </ac:spMkLst>
        </pc:spChg>
        <pc:spChg chg="add del">
          <ac:chgData name="Tran Ngoc Bao 20215529" userId="f1456845-0d06-4c38-9ec8-b97612474205" providerId="ADAL" clId="{EB922C12-37F1-4ABB-AC5C-CF281BA06E60}" dt="2024-09-26T15:05:01.614" v="1766" actId="26606"/>
          <ac:spMkLst>
            <pc:docMk/>
            <pc:sldMk cId="3308315223" sldId="770"/>
            <ac:spMk id="28" creationId="{53F29798-D584-4792-9B62-3F5F5C36D619}"/>
          </ac:spMkLst>
        </pc:spChg>
        <pc:spChg chg="add del">
          <ac:chgData name="Tran Ngoc Bao 20215529" userId="f1456845-0d06-4c38-9ec8-b97612474205" providerId="ADAL" clId="{EB922C12-37F1-4ABB-AC5C-CF281BA06E60}" dt="2024-09-26T15:05:03.110" v="1768" actId="26606"/>
          <ac:spMkLst>
            <pc:docMk/>
            <pc:sldMk cId="3308315223" sldId="770"/>
            <ac:spMk id="30" creationId="{D12DDE76-C203-4047-9998-63900085B5E8}"/>
          </ac:spMkLst>
        </pc:spChg>
        <pc:spChg chg="add del">
          <ac:chgData name="Tran Ngoc Bao 20215529" userId="f1456845-0d06-4c38-9ec8-b97612474205" providerId="ADAL" clId="{EB922C12-37F1-4ABB-AC5C-CF281BA06E60}" dt="2024-09-26T15:05:05.262" v="1770" actId="26606"/>
          <ac:spMkLst>
            <pc:docMk/>
            <pc:sldMk cId="3308315223" sldId="770"/>
            <ac:spMk id="32" creationId="{E37EECFC-A684-4391-AE85-4CDAF5565F61}"/>
          </ac:spMkLst>
        </pc:spChg>
        <pc:spChg chg="add del">
          <ac:chgData name="Tran Ngoc Bao 20215529" userId="f1456845-0d06-4c38-9ec8-b97612474205" providerId="ADAL" clId="{EB922C12-37F1-4ABB-AC5C-CF281BA06E60}" dt="2024-09-26T15:05:05.262" v="1770" actId="26606"/>
          <ac:spMkLst>
            <pc:docMk/>
            <pc:sldMk cId="3308315223" sldId="770"/>
            <ac:spMk id="33" creationId="{F0A604E4-7307-451C-93BE-F1F7E1BF3BF8}"/>
          </ac:spMkLst>
        </pc:spChg>
        <pc:spChg chg="add del">
          <ac:chgData name="Tran Ngoc Bao 20215529" userId="f1456845-0d06-4c38-9ec8-b97612474205" providerId="ADAL" clId="{EB922C12-37F1-4ABB-AC5C-CF281BA06E60}" dt="2024-09-26T15:05:05.262" v="1770" actId="26606"/>
          <ac:spMkLst>
            <pc:docMk/>
            <pc:sldMk cId="3308315223" sldId="770"/>
            <ac:spMk id="34" creationId="{F7F3A0AA-35E5-4085-942B-737839030604}"/>
          </ac:spMkLst>
        </pc:spChg>
        <pc:spChg chg="add del">
          <ac:chgData name="Tran Ngoc Bao 20215529" userId="f1456845-0d06-4c38-9ec8-b97612474205" providerId="ADAL" clId="{EB922C12-37F1-4ABB-AC5C-CF281BA06E60}" dt="2024-09-26T15:05:05.262" v="1770" actId="26606"/>
          <ac:spMkLst>
            <pc:docMk/>
            <pc:sldMk cId="3308315223" sldId="770"/>
            <ac:spMk id="35" creationId="{402F5C38-C747-4173-ABBF-656E39E82130}"/>
          </ac:spMkLst>
        </pc:spChg>
        <pc:spChg chg="add del">
          <ac:chgData name="Tran Ngoc Bao 20215529" userId="f1456845-0d06-4c38-9ec8-b97612474205" providerId="ADAL" clId="{EB922C12-37F1-4ABB-AC5C-CF281BA06E60}" dt="2024-09-26T15:05:10.262" v="1772" actId="26606"/>
          <ac:spMkLst>
            <pc:docMk/>
            <pc:sldMk cId="3308315223" sldId="770"/>
            <ac:spMk id="37" creationId="{A8384FB5-9ADC-4DDC-881B-597D56F5B15D}"/>
          </ac:spMkLst>
        </pc:spChg>
        <pc:spChg chg="add del">
          <ac:chgData name="Tran Ngoc Bao 20215529" userId="f1456845-0d06-4c38-9ec8-b97612474205" providerId="ADAL" clId="{EB922C12-37F1-4ABB-AC5C-CF281BA06E60}" dt="2024-09-26T15:05:10.262" v="1772" actId="26606"/>
          <ac:spMkLst>
            <pc:docMk/>
            <pc:sldMk cId="3308315223" sldId="770"/>
            <ac:spMk id="38" creationId="{1199E1B1-A8C0-4FE8-A5A8-1CB41D69F857}"/>
          </ac:spMkLst>
        </pc:spChg>
        <pc:spChg chg="add del">
          <ac:chgData name="Tran Ngoc Bao 20215529" userId="f1456845-0d06-4c38-9ec8-b97612474205" providerId="ADAL" clId="{EB922C12-37F1-4ABB-AC5C-CF281BA06E60}" dt="2024-09-26T15:05:10.262" v="1772" actId="26606"/>
          <ac:spMkLst>
            <pc:docMk/>
            <pc:sldMk cId="3308315223" sldId="770"/>
            <ac:spMk id="39" creationId="{84A8DE83-DE75-4B41-9DB4-A7EC0B0DEC0B}"/>
          </ac:spMkLst>
        </pc:spChg>
        <pc:spChg chg="add del">
          <ac:chgData name="Tran Ngoc Bao 20215529" userId="f1456845-0d06-4c38-9ec8-b97612474205" providerId="ADAL" clId="{EB922C12-37F1-4ABB-AC5C-CF281BA06E60}" dt="2024-09-26T15:05:10.262" v="1772" actId="26606"/>
          <ac:spMkLst>
            <pc:docMk/>
            <pc:sldMk cId="3308315223" sldId="770"/>
            <ac:spMk id="40" creationId="{A7009A0A-BEF5-4EAC-AF15-E4F9F002E239}"/>
          </ac:spMkLst>
        </pc:spChg>
        <pc:spChg chg="add del">
          <ac:chgData name="Tran Ngoc Bao 20215529" userId="f1456845-0d06-4c38-9ec8-b97612474205" providerId="ADAL" clId="{EB922C12-37F1-4ABB-AC5C-CF281BA06E60}" dt="2024-09-26T15:05:42.122" v="1790" actId="26606"/>
          <ac:spMkLst>
            <pc:docMk/>
            <pc:sldMk cId="3308315223" sldId="770"/>
            <ac:spMk id="42" creationId="{E914257E-1E2A-4AC7-89EC-1FB65C9C0A0D}"/>
          </ac:spMkLst>
        </pc:spChg>
        <pc:spChg chg="add del">
          <ac:chgData name="Tran Ngoc Bao 20215529" userId="f1456845-0d06-4c38-9ec8-b97612474205" providerId="ADAL" clId="{EB922C12-37F1-4ABB-AC5C-CF281BA06E60}" dt="2024-09-26T15:05:42.122" v="1790" actId="26606"/>
          <ac:spMkLst>
            <pc:docMk/>
            <pc:sldMk cId="3308315223" sldId="770"/>
            <ac:spMk id="43" creationId="{03E1C8F1-97F5-489C-8308-958F09657254}"/>
          </ac:spMkLst>
        </pc:spChg>
        <pc:spChg chg="add del">
          <ac:chgData name="Tran Ngoc Bao 20215529" userId="f1456845-0d06-4c38-9ec8-b97612474205" providerId="ADAL" clId="{EB922C12-37F1-4ABB-AC5C-CF281BA06E60}" dt="2024-09-26T15:05:42.122" v="1790" actId="26606"/>
          <ac:spMkLst>
            <pc:docMk/>
            <pc:sldMk cId="3308315223" sldId="770"/>
            <ac:spMk id="44" creationId="{DEB62645-D4DA-4E99-8344-B1536F63D108}"/>
          </ac:spMkLst>
        </pc:spChg>
        <pc:spChg chg="add del">
          <ac:chgData name="Tran Ngoc Bao 20215529" userId="f1456845-0d06-4c38-9ec8-b97612474205" providerId="ADAL" clId="{EB922C12-37F1-4ABB-AC5C-CF281BA06E60}" dt="2024-09-26T15:05:33.611" v="1777" actId="26606"/>
          <ac:spMkLst>
            <pc:docMk/>
            <pc:sldMk cId="3308315223" sldId="770"/>
            <ac:spMk id="49" creationId="{A8384FB5-9ADC-4DDC-881B-597D56F5B15D}"/>
          </ac:spMkLst>
        </pc:spChg>
        <pc:spChg chg="add del">
          <ac:chgData name="Tran Ngoc Bao 20215529" userId="f1456845-0d06-4c38-9ec8-b97612474205" providerId="ADAL" clId="{EB922C12-37F1-4ABB-AC5C-CF281BA06E60}" dt="2024-09-26T15:05:33.611" v="1777" actId="26606"/>
          <ac:spMkLst>
            <pc:docMk/>
            <pc:sldMk cId="3308315223" sldId="770"/>
            <ac:spMk id="51" creationId="{1199E1B1-A8C0-4FE8-A5A8-1CB41D69F857}"/>
          </ac:spMkLst>
        </pc:spChg>
        <pc:spChg chg="add del">
          <ac:chgData name="Tran Ngoc Bao 20215529" userId="f1456845-0d06-4c38-9ec8-b97612474205" providerId="ADAL" clId="{EB922C12-37F1-4ABB-AC5C-CF281BA06E60}" dt="2024-09-26T15:05:33.611" v="1777" actId="26606"/>
          <ac:spMkLst>
            <pc:docMk/>
            <pc:sldMk cId="3308315223" sldId="770"/>
            <ac:spMk id="53" creationId="{84A8DE83-DE75-4B41-9DB4-A7EC0B0DEC0B}"/>
          </ac:spMkLst>
        </pc:spChg>
        <pc:spChg chg="add del">
          <ac:chgData name="Tran Ngoc Bao 20215529" userId="f1456845-0d06-4c38-9ec8-b97612474205" providerId="ADAL" clId="{EB922C12-37F1-4ABB-AC5C-CF281BA06E60}" dt="2024-09-26T15:05:33.611" v="1777" actId="26606"/>
          <ac:spMkLst>
            <pc:docMk/>
            <pc:sldMk cId="3308315223" sldId="770"/>
            <ac:spMk id="55" creationId="{A7009A0A-BEF5-4EAC-AF15-E4F9F002E239}"/>
          </ac:spMkLst>
        </pc:spChg>
        <pc:spChg chg="add del">
          <ac:chgData name="Tran Ngoc Bao 20215529" userId="f1456845-0d06-4c38-9ec8-b97612474205" providerId="ADAL" clId="{EB922C12-37F1-4ABB-AC5C-CF281BA06E60}" dt="2024-09-26T15:05:34.388" v="1779" actId="26606"/>
          <ac:spMkLst>
            <pc:docMk/>
            <pc:sldMk cId="3308315223" sldId="770"/>
            <ac:spMk id="57" creationId="{BA79A7CF-01AF-4178-9369-94E0C90EB046}"/>
          </ac:spMkLst>
        </pc:spChg>
        <pc:spChg chg="add del">
          <ac:chgData name="Tran Ngoc Bao 20215529" userId="f1456845-0d06-4c38-9ec8-b97612474205" providerId="ADAL" clId="{EB922C12-37F1-4ABB-AC5C-CF281BA06E60}" dt="2024-09-26T15:05:34.388" v="1779" actId="26606"/>
          <ac:spMkLst>
            <pc:docMk/>
            <pc:sldMk cId="3308315223" sldId="770"/>
            <ac:spMk id="58" creationId="{99413ED5-9ED4-4772-BCE4-2BCAE6B12E35}"/>
          </ac:spMkLst>
        </pc:spChg>
        <pc:spChg chg="add del">
          <ac:chgData name="Tran Ngoc Bao 20215529" userId="f1456845-0d06-4c38-9ec8-b97612474205" providerId="ADAL" clId="{EB922C12-37F1-4ABB-AC5C-CF281BA06E60}" dt="2024-09-26T15:05:34.388" v="1779" actId="26606"/>
          <ac:spMkLst>
            <pc:docMk/>
            <pc:sldMk cId="3308315223" sldId="770"/>
            <ac:spMk id="59" creationId="{04357C93-F0CB-4A1C-8F77-4E9063789819}"/>
          </ac:spMkLst>
        </pc:spChg>
        <pc:spChg chg="add del">
          <ac:chgData name="Tran Ngoc Bao 20215529" userId="f1456845-0d06-4c38-9ec8-b97612474205" providerId="ADAL" clId="{EB922C12-37F1-4ABB-AC5C-CF281BA06E60}" dt="2024-09-26T15:05:34.388" v="1779" actId="26606"/>
          <ac:spMkLst>
            <pc:docMk/>
            <pc:sldMk cId="3308315223" sldId="770"/>
            <ac:spMk id="60" creationId="{90F533E9-6690-41A8-A372-4C6C622D028D}"/>
          </ac:spMkLst>
        </pc:spChg>
        <pc:spChg chg="add del">
          <ac:chgData name="Tran Ngoc Bao 20215529" userId="f1456845-0d06-4c38-9ec8-b97612474205" providerId="ADAL" clId="{EB922C12-37F1-4ABB-AC5C-CF281BA06E60}" dt="2024-09-26T15:05:35.948" v="1781" actId="26606"/>
          <ac:spMkLst>
            <pc:docMk/>
            <pc:sldMk cId="3308315223" sldId="770"/>
            <ac:spMk id="62" creationId="{0E91F5CA-B392-444C-88E3-BF5BAAEBDEB0}"/>
          </ac:spMkLst>
        </pc:spChg>
        <pc:spChg chg="add del">
          <ac:chgData name="Tran Ngoc Bao 20215529" userId="f1456845-0d06-4c38-9ec8-b97612474205" providerId="ADAL" clId="{EB922C12-37F1-4ABB-AC5C-CF281BA06E60}" dt="2024-09-26T15:05:35.948" v="1781" actId="26606"/>
          <ac:spMkLst>
            <pc:docMk/>
            <pc:sldMk cId="3308315223" sldId="770"/>
            <ac:spMk id="63" creationId="{DFCA2118-59A2-4310-A4B2-F2CBA821E842}"/>
          </ac:spMkLst>
        </pc:spChg>
        <pc:spChg chg="add del">
          <ac:chgData name="Tran Ngoc Bao 20215529" userId="f1456845-0d06-4c38-9ec8-b97612474205" providerId="ADAL" clId="{EB922C12-37F1-4ABB-AC5C-CF281BA06E60}" dt="2024-09-26T15:05:37.299" v="1783" actId="26606"/>
          <ac:spMkLst>
            <pc:docMk/>
            <pc:sldMk cId="3308315223" sldId="770"/>
            <ac:spMk id="65" creationId="{BCED4D40-4B67-4331-AC48-79B82B4A47D8}"/>
          </ac:spMkLst>
        </pc:spChg>
        <pc:spChg chg="add del">
          <ac:chgData name="Tran Ngoc Bao 20215529" userId="f1456845-0d06-4c38-9ec8-b97612474205" providerId="ADAL" clId="{EB922C12-37F1-4ABB-AC5C-CF281BA06E60}" dt="2024-09-26T15:05:37.299" v="1783" actId="26606"/>
          <ac:spMkLst>
            <pc:docMk/>
            <pc:sldMk cId="3308315223" sldId="770"/>
            <ac:spMk id="66" creationId="{670CEDEF-4F34-412E-84EE-329C1E936AF5}"/>
          </ac:spMkLst>
        </pc:spChg>
        <pc:spChg chg="add del">
          <ac:chgData name="Tran Ngoc Bao 20215529" userId="f1456845-0d06-4c38-9ec8-b97612474205" providerId="ADAL" clId="{EB922C12-37F1-4ABB-AC5C-CF281BA06E60}" dt="2024-09-26T15:05:37.865" v="1785" actId="26606"/>
          <ac:spMkLst>
            <pc:docMk/>
            <pc:sldMk cId="3308315223" sldId="770"/>
            <ac:spMk id="68" creationId="{0E91F5CA-B392-444C-88E3-BF5BAAEBDEB0}"/>
          </ac:spMkLst>
        </pc:spChg>
        <pc:spChg chg="add del">
          <ac:chgData name="Tran Ngoc Bao 20215529" userId="f1456845-0d06-4c38-9ec8-b97612474205" providerId="ADAL" clId="{EB922C12-37F1-4ABB-AC5C-CF281BA06E60}" dt="2024-09-26T15:05:37.865" v="1785" actId="26606"/>
          <ac:spMkLst>
            <pc:docMk/>
            <pc:sldMk cId="3308315223" sldId="770"/>
            <ac:spMk id="69" creationId="{DFCA2118-59A2-4310-A4B2-F2CBA821E842}"/>
          </ac:spMkLst>
        </pc:spChg>
        <pc:spChg chg="add del">
          <ac:chgData name="Tran Ngoc Bao 20215529" userId="f1456845-0d06-4c38-9ec8-b97612474205" providerId="ADAL" clId="{EB922C12-37F1-4ABB-AC5C-CF281BA06E60}" dt="2024-09-26T15:05:38.835" v="1787" actId="26606"/>
          <ac:spMkLst>
            <pc:docMk/>
            <pc:sldMk cId="3308315223" sldId="770"/>
            <ac:spMk id="71" creationId="{3C54F4CE-85F0-46ED-80DA-9518C9251AD1}"/>
          </ac:spMkLst>
        </pc:spChg>
        <pc:spChg chg="add del">
          <ac:chgData name="Tran Ngoc Bao 20215529" userId="f1456845-0d06-4c38-9ec8-b97612474205" providerId="ADAL" clId="{EB922C12-37F1-4ABB-AC5C-CF281BA06E60}" dt="2024-09-26T15:05:38.835" v="1787" actId="26606"/>
          <ac:spMkLst>
            <pc:docMk/>
            <pc:sldMk cId="3308315223" sldId="770"/>
            <ac:spMk id="72" creationId="{DADD1FCA-8ACB-4958-81DD-4CDD6D3E1921}"/>
          </ac:spMkLst>
        </pc:spChg>
        <pc:spChg chg="add del">
          <ac:chgData name="Tran Ngoc Bao 20215529" userId="f1456845-0d06-4c38-9ec8-b97612474205" providerId="ADAL" clId="{EB922C12-37F1-4ABB-AC5C-CF281BA06E60}" dt="2024-09-26T15:05:59.812" v="1793" actId="26606"/>
          <ac:spMkLst>
            <pc:docMk/>
            <pc:sldMk cId="3308315223" sldId="770"/>
            <ac:spMk id="76" creationId="{E914257E-1E2A-4AC7-89EC-1FB65C9C0A0D}"/>
          </ac:spMkLst>
        </pc:spChg>
        <pc:spChg chg="add del">
          <ac:chgData name="Tran Ngoc Bao 20215529" userId="f1456845-0d06-4c38-9ec8-b97612474205" providerId="ADAL" clId="{EB922C12-37F1-4ABB-AC5C-CF281BA06E60}" dt="2024-09-26T15:05:59.812" v="1793" actId="26606"/>
          <ac:spMkLst>
            <pc:docMk/>
            <pc:sldMk cId="3308315223" sldId="770"/>
            <ac:spMk id="77" creationId="{03E1C8F1-97F5-489C-8308-958F09657254}"/>
          </ac:spMkLst>
        </pc:spChg>
        <pc:spChg chg="add del">
          <ac:chgData name="Tran Ngoc Bao 20215529" userId="f1456845-0d06-4c38-9ec8-b97612474205" providerId="ADAL" clId="{EB922C12-37F1-4ABB-AC5C-CF281BA06E60}" dt="2024-09-26T15:05:59.812" v="1793" actId="26606"/>
          <ac:spMkLst>
            <pc:docMk/>
            <pc:sldMk cId="3308315223" sldId="770"/>
            <ac:spMk id="78" creationId="{DEB62645-D4DA-4E99-8344-B1536F63D108}"/>
          </ac:spMkLst>
        </pc:spChg>
        <pc:spChg chg="add del">
          <ac:chgData name="Tran Ngoc Bao 20215529" userId="f1456845-0d06-4c38-9ec8-b97612474205" providerId="ADAL" clId="{EB922C12-37F1-4ABB-AC5C-CF281BA06E60}" dt="2024-09-26T15:05:59.809" v="1792" actId="26606"/>
          <ac:spMkLst>
            <pc:docMk/>
            <pc:sldMk cId="3308315223" sldId="770"/>
            <ac:spMk id="83" creationId="{E914257E-1E2A-4AC7-89EC-1FB65C9C0A0D}"/>
          </ac:spMkLst>
        </pc:spChg>
        <pc:spChg chg="add del">
          <ac:chgData name="Tran Ngoc Bao 20215529" userId="f1456845-0d06-4c38-9ec8-b97612474205" providerId="ADAL" clId="{EB922C12-37F1-4ABB-AC5C-CF281BA06E60}" dt="2024-09-26T15:05:59.809" v="1792" actId="26606"/>
          <ac:spMkLst>
            <pc:docMk/>
            <pc:sldMk cId="3308315223" sldId="770"/>
            <ac:spMk id="85" creationId="{03E1C8F1-97F5-489C-8308-958F09657254}"/>
          </ac:spMkLst>
        </pc:spChg>
        <pc:spChg chg="add del">
          <ac:chgData name="Tran Ngoc Bao 20215529" userId="f1456845-0d06-4c38-9ec8-b97612474205" providerId="ADAL" clId="{EB922C12-37F1-4ABB-AC5C-CF281BA06E60}" dt="2024-09-26T15:05:59.809" v="1792" actId="26606"/>
          <ac:spMkLst>
            <pc:docMk/>
            <pc:sldMk cId="3308315223" sldId="770"/>
            <ac:spMk id="87" creationId="{DEB62645-D4DA-4E99-8344-B1536F63D108}"/>
          </ac:spMkLst>
        </pc:spChg>
        <pc:spChg chg="add">
          <ac:chgData name="Tran Ngoc Bao 20215529" userId="f1456845-0d06-4c38-9ec8-b97612474205" providerId="ADAL" clId="{EB922C12-37F1-4ABB-AC5C-CF281BA06E60}" dt="2024-09-26T15:05:59.812" v="1793" actId="26606"/>
          <ac:spMkLst>
            <pc:docMk/>
            <pc:sldMk cId="3308315223" sldId="770"/>
            <ac:spMk id="89" creationId="{A4AC5506-6312-4701-8D3C-40187889A947}"/>
          </ac:spMkLst>
        </pc:spChg>
        <pc:picChg chg="add mod">
          <ac:chgData name="Tran Ngoc Bao 20215529" userId="f1456845-0d06-4c38-9ec8-b97612474205" providerId="ADAL" clId="{EB922C12-37F1-4ABB-AC5C-CF281BA06E60}" dt="2024-09-26T15:05:59.812" v="1793" actId="26606"/>
          <ac:picMkLst>
            <pc:docMk/>
            <pc:sldMk cId="3308315223" sldId="770"/>
            <ac:picMk id="3" creationId="{984B3306-825D-4A1A-DC4B-BECC89DE51B6}"/>
          </ac:picMkLst>
        </pc:picChg>
        <pc:picChg chg="del">
          <ac:chgData name="Tran Ngoc Bao 20215529" userId="f1456845-0d06-4c38-9ec8-b97612474205" providerId="ADAL" clId="{EB922C12-37F1-4ABB-AC5C-CF281BA06E60}" dt="2024-09-26T15:04:12.393" v="1761" actId="478"/>
          <ac:picMkLst>
            <pc:docMk/>
            <pc:sldMk cId="3308315223" sldId="770"/>
            <ac:picMk id="9220" creationId="{AB188D0B-FA62-FDA1-C300-6F0CFEC842E3}"/>
          </ac:picMkLst>
        </pc:picChg>
        <pc:cxnChg chg="add del">
          <ac:chgData name="Tran Ngoc Bao 20215529" userId="f1456845-0d06-4c38-9ec8-b97612474205" providerId="ADAL" clId="{EB922C12-37F1-4ABB-AC5C-CF281BA06E60}" dt="2024-09-26T15:05:42.073" v="1789" actId="26606"/>
          <ac:cxnSpMkLst>
            <pc:docMk/>
            <pc:sldMk cId="3308315223" sldId="770"/>
            <ac:cxnSpMk id="74" creationId="{7667AA61-5C27-F30F-D229-06CBE5709F33}"/>
          </ac:cxnSpMkLst>
        </pc:cxnChg>
      </pc:sldChg>
      <pc:sldChg chg="add del">
        <pc:chgData name="Tran Ngoc Bao 20215529" userId="f1456845-0d06-4c38-9ec8-b97612474205" providerId="ADAL" clId="{EB922C12-37F1-4ABB-AC5C-CF281BA06E60}" dt="2024-09-27T02:44:23.486" v="3003" actId="47"/>
        <pc:sldMkLst>
          <pc:docMk/>
          <pc:sldMk cId="2686586659" sldId="771"/>
        </pc:sldMkLst>
      </pc:sldChg>
      <pc:sldChg chg="addSp delSp modSp add mod setBg setClrOvrMap">
        <pc:chgData name="Tran Ngoc Bao 20215529" userId="f1456845-0d06-4c38-9ec8-b97612474205" providerId="ADAL" clId="{EB922C12-37F1-4ABB-AC5C-CF281BA06E60}" dt="2024-09-27T01:54:49.056" v="1898" actId="26606"/>
        <pc:sldMkLst>
          <pc:docMk/>
          <pc:sldMk cId="2705238041" sldId="772"/>
        </pc:sldMkLst>
        <pc:spChg chg="mod">
          <ac:chgData name="Tran Ngoc Bao 20215529" userId="f1456845-0d06-4c38-9ec8-b97612474205" providerId="ADAL" clId="{EB922C12-37F1-4ABB-AC5C-CF281BA06E60}" dt="2024-09-27T01:54:49.056" v="1898" actId="26606"/>
          <ac:spMkLst>
            <pc:docMk/>
            <pc:sldMk cId="2705238041" sldId="772"/>
            <ac:spMk id="21" creationId="{00000000-0000-0000-0000-000000000000}"/>
          </ac:spMkLst>
        </pc:spChg>
        <pc:spChg chg="add del">
          <ac:chgData name="Tran Ngoc Bao 20215529" userId="f1456845-0d06-4c38-9ec8-b97612474205" providerId="ADAL" clId="{EB922C12-37F1-4ABB-AC5C-CF281BA06E60}" dt="2024-09-27T01:50:36.418" v="1806" actId="26606"/>
          <ac:spMkLst>
            <pc:docMk/>
            <pc:sldMk cId="2705238041" sldId="772"/>
            <ac:spMk id="26" creationId="{53F29798-D584-4792-9B62-3F5F5C36D619}"/>
          </ac:spMkLst>
        </pc:spChg>
        <pc:spChg chg="add del">
          <ac:chgData name="Tran Ngoc Bao 20215529" userId="f1456845-0d06-4c38-9ec8-b97612474205" providerId="ADAL" clId="{EB922C12-37F1-4ABB-AC5C-CF281BA06E60}" dt="2024-09-27T01:50:38.174" v="1808" actId="26606"/>
          <ac:spMkLst>
            <pc:docMk/>
            <pc:sldMk cId="2705238041" sldId="772"/>
            <ac:spMk id="28" creationId="{F7F3A0AA-35E5-4085-942B-737839030604}"/>
          </ac:spMkLst>
        </pc:spChg>
        <pc:spChg chg="add del">
          <ac:chgData name="Tran Ngoc Bao 20215529" userId="f1456845-0d06-4c38-9ec8-b97612474205" providerId="ADAL" clId="{EB922C12-37F1-4ABB-AC5C-CF281BA06E60}" dt="2024-09-27T01:50:38.174" v="1808" actId="26606"/>
          <ac:spMkLst>
            <pc:docMk/>
            <pc:sldMk cId="2705238041" sldId="772"/>
            <ac:spMk id="29" creationId="{F0A604E4-7307-451C-93BE-F1F7E1BF3BF8}"/>
          </ac:spMkLst>
        </pc:spChg>
        <pc:spChg chg="add del">
          <ac:chgData name="Tran Ngoc Bao 20215529" userId="f1456845-0d06-4c38-9ec8-b97612474205" providerId="ADAL" clId="{EB922C12-37F1-4ABB-AC5C-CF281BA06E60}" dt="2024-09-27T01:50:38.174" v="1808" actId="26606"/>
          <ac:spMkLst>
            <pc:docMk/>
            <pc:sldMk cId="2705238041" sldId="772"/>
            <ac:spMk id="30" creationId="{402F5C38-C747-4173-ABBF-656E39E82130}"/>
          </ac:spMkLst>
        </pc:spChg>
        <pc:spChg chg="add del">
          <ac:chgData name="Tran Ngoc Bao 20215529" userId="f1456845-0d06-4c38-9ec8-b97612474205" providerId="ADAL" clId="{EB922C12-37F1-4ABB-AC5C-CF281BA06E60}" dt="2024-09-27T01:50:38.174" v="1808" actId="26606"/>
          <ac:spMkLst>
            <pc:docMk/>
            <pc:sldMk cId="2705238041" sldId="772"/>
            <ac:spMk id="32" creationId="{E37EECFC-A684-4391-AE85-4CDAF5565F61}"/>
          </ac:spMkLst>
        </pc:spChg>
        <pc:spChg chg="add del">
          <ac:chgData name="Tran Ngoc Bao 20215529" userId="f1456845-0d06-4c38-9ec8-b97612474205" providerId="ADAL" clId="{EB922C12-37F1-4ABB-AC5C-CF281BA06E60}" dt="2024-09-27T01:50:43.121" v="1810" actId="26606"/>
          <ac:spMkLst>
            <pc:docMk/>
            <pc:sldMk cId="2705238041" sldId="772"/>
            <ac:spMk id="34" creationId="{F8446B12-7391-4711-8B31-112A0B896C76}"/>
          </ac:spMkLst>
        </pc:spChg>
        <pc:spChg chg="add del">
          <ac:chgData name="Tran Ngoc Bao 20215529" userId="f1456845-0d06-4c38-9ec8-b97612474205" providerId="ADAL" clId="{EB922C12-37F1-4ABB-AC5C-CF281BA06E60}" dt="2024-09-27T01:50:46.399" v="1812" actId="26606"/>
          <ac:spMkLst>
            <pc:docMk/>
            <pc:sldMk cId="2705238041" sldId="772"/>
            <ac:spMk id="39" creationId="{A8384FB5-9ADC-4DDC-881B-597D56F5B15D}"/>
          </ac:spMkLst>
        </pc:spChg>
        <pc:spChg chg="add del">
          <ac:chgData name="Tran Ngoc Bao 20215529" userId="f1456845-0d06-4c38-9ec8-b97612474205" providerId="ADAL" clId="{EB922C12-37F1-4ABB-AC5C-CF281BA06E60}" dt="2024-09-27T01:50:46.399" v="1812" actId="26606"/>
          <ac:spMkLst>
            <pc:docMk/>
            <pc:sldMk cId="2705238041" sldId="772"/>
            <ac:spMk id="40" creationId="{1199E1B1-A8C0-4FE8-A5A8-1CB41D69F857}"/>
          </ac:spMkLst>
        </pc:spChg>
        <pc:spChg chg="add del">
          <ac:chgData name="Tran Ngoc Bao 20215529" userId="f1456845-0d06-4c38-9ec8-b97612474205" providerId="ADAL" clId="{EB922C12-37F1-4ABB-AC5C-CF281BA06E60}" dt="2024-09-27T01:50:46.399" v="1812" actId="26606"/>
          <ac:spMkLst>
            <pc:docMk/>
            <pc:sldMk cId="2705238041" sldId="772"/>
            <ac:spMk id="41" creationId="{84A8DE83-DE75-4B41-9DB4-A7EC0B0DEC0B}"/>
          </ac:spMkLst>
        </pc:spChg>
        <pc:spChg chg="add del">
          <ac:chgData name="Tran Ngoc Bao 20215529" userId="f1456845-0d06-4c38-9ec8-b97612474205" providerId="ADAL" clId="{EB922C12-37F1-4ABB-AC5C-CF281BA06E60}" dt="2024-09-27T01:50:46.399" v="1812" actId="26606"/>
          <ac:spMkLst>
            <pc:docMk/>
            <pc:sldMk cId="2705238041" sldId="772"/>
            <ac:spMk id="42" creationId="{A7009A0A-BEF5-4EAC-AF15-E4F9F002E239}"/>
          </ac:spMkLst>
        </pc:spChg>
        <pc:spChg chg="add del">
          <ac:chgData name="Tran Ngoc Bao 20215529" userId="f1456845-0d06-4c38-9ec8-b97612474205" providerId="ADAL" clId="{EB922C12-37F1-4ABB-AC5C-CF281BA06E60}" dt="2024-09-27T01:51:12.156" v="1814" actId="26606"/>
          <ac:spMkLst>
            <pc:docMk/>
            <pc:sldMk cId="2705238041" sldId="772"/>
            <ac:spMk id="44" creationId="{A4AC5506-6312-4701-8D3C-40187889A947}"/>
          </ac:spMkLst>
        </pc:spChg>
        <pc:spChg chg="add del">
          <ac:chgData name="Tran Ngoc Bao 20215529" userId="f1456845-0d06-4c38-9ec8-b97612474205" providerId="ADAL" clId="{EB922C12-37F1-4ABB-AC5C-CF281BA06E60}" dt="2024-09-27T01:51:47.681" v="1840" actId="26606"/>
          <ac:spMkLst>
            <pc:docMk/>
            <pc:sldMk cId="2705238041" sldId="772"/>
            <ac:spMk id="46" creationId="{53F29798-D584-4792-9B62-3F5F5C36D619}"/>
          </ac:spMkLst>
        </pc:spChg>
        <pc:spChg chg="add del">
          <ac:chgData name="Tran Ngoc Bao 20215529" userId="f1456845-0d06-4c38-9ec8-b97612474205" providerId="ADAL" clId="{EB922C12-37F1-4ABB-AC5C-CF281BA06E60}" dt="2024-09-27T01:51:43.803" v="1837" actId="26606"/>
          <ac:spMkLst>
            <pc:docMk/>
            <pc:sldMk cId="2705238041" sldId="772"/>
            <ac:spMk id="48" creationId="{3B47FC9C-2ED3-4100-A4EF-E8CDFEE106C9}"/>
          </ac:spMkLst>
        </pc:spChg>
        <pc:spChg chg="add del">
          <ac:chgData name="Tran Ngoc Bao 20215529" userId="f1456845-0d06-4c38-9ec8-b97612474205" providerId="ADAL" clId="{EB922C12-37F1-4ABB-AC5C-CF281BA06E60}" dt="2024-09-27T01:51:47.681" v="1839" actId="26606"/>
          <ac:spMkLst>
            <pc:docMk/>
            <pc:sldMk cId="2705238041" sldId="772"/>
            <ac:spMk id="50" creationId="{A4AC5506-6312-4701-8D3C-40187889A947}"/>
          </ac:spMkLst>
        </pc:spChg>
        <pc:spChg chg="add del">
          <ac:chgData name="Tran Ngoc Bao 20215529" userId="f1456845-0d06-4c38-9ec8-b97612474205" providerId="ADAL" clId="{EB922C12-37F1-4ABB-AC5C-CF281BA06E60}" dt="2024-09-27T01:51:31.618" v="1833" actId="26606"/>
          <ac:spMkLst>
            <pc:docMk/>
            <pc:sldMk cId="2705238041" sldId="772"/>
            <ac:spMk id="51" creationId="{53F29798-D584-4792-9B62-3F5F5C36D619}"/>
          </ac:spMkLst>
        </pc:spChg>
        <pc:spChg chg="add del">
          <ac:chgData name="Tran Ngoc Bao 20215529" userId="f1456845-0d06-4c38-9ec8-b97612474205" providerId="ADAL" clId="{EB922C12-37F1-4ABB-AC5C-CF281BA06E60}" dt="2024-09-27T01:54:49.056" v="1898" actId="26606"/>
          <ac:spMkLst>
            <pc:docMk/>
            <pc:sldMk cId="2705238041" sldId="772"/>
            <ac:spMk id="52" creationId="{3B47FC9C-2ED3-4100-A4EF-E8CDFEE106C9}"/>
          </ac:spMkLst>
        </pc:spChg>
        <pc:spChg chg="add del">
          <ac:chgData name="Tran Ngoc Bao 20215529" userId="f1456845-0d06-4c38-9ec8-b97612474205" providerId="ADAL" clId="{EB922C12-37F1-4ABB-AC5C-CF281BA06E60}" dt="2024-09-27T01:54:41.424" v="1895" actId="26606"/>
          <ac:spMkLst>
            <pc:docMk/>
            <pc:sldMk cId="2705238041" sldId="772"/>
            <ac:spMk id="57" creationId="{A4AC5506-6312-4701-8D3C-40187889A947}"/>
          </ac:spMkLst>
        </pc:spChg>
        <pc:spChg chg="add del">
          <ac:chgData name="Tran Ngoc Bao 20215529" userId="f1456845-0d06-4c38-9ec8-b97612474205" providerId="ADAL" clId="{EB922C12-37F1-4ABB-AC5C-CF281BA06E60}" dt="2024-09-27T01:54:49.056" v="1897" actId="26606"/>
          <ac:spMkLst>
            <pc:docMk/>
            <pc:sldMk cId="2705238041" sldId="772"/>
            <ac:spMk id="59" creationId="{03E1C8F1-97F5-489C-8308-958F09657254}"/>
          </ac:spMkLst>
        </pc:spChg>
        <pc:spChg chg="add del">
          <ac:chgData name="Tran Ngoc Bao 20215529" userId="f1456845-0d06-4c38-9ec8-b97612474205" providerId="ADAL" clId="{EB922C12-37F1-4ABB-AC5C-CF281BA06E60}" dt="2024-09-27T01:54:49.056" v="1897" actId="26606"/>
          <ac:spMkLst>
            <pc:docMk/>
            <pc:sldMk cId="2705238041" sldId="772"/>
            <ac:spMk id="60" creationId="{E914257E-1E2A-4AC7-89EC-1FB65C9C0A0D}"/>
          </ac:spMkLst>
        </pc:spChg>
        <pc:spChg chg="add del">
          <ac:chgData name="Tran Ngoc Bao 20215529" userId="f1456845-0d06-4c38-9ec8-b97612474205" providerId="ADAL" clId="{EB922C12-37F1-4ABB-AC5C-CF281BA06E60}" dt="2024-09-27T01:54:49.056" v="1897" actId="26606"/>
          <ac:spMkLst>
            <pc:docMk/>
            <pc:sldMk cId="2705238041" sldId="772"/>
            <ac:spMk id="61" creationId="{DEB62645-D4DA-4E99-8344-B1536F63D108}"/>
          </ac:spMkLst>
        </pc:spChg>
        <pc:spChg chg="add">
          <ac:chgData name="Tran Ngoc Bao 20215529" userId="f1456845-0d06-4c38-9ec8-b97612474205" providerId="ADAL" clId="{EB922C12-37F1-4ABB-AC5C-CF281BA06E60}" dt="2024-09-27T01:54:49.056" v="1898" actId="26606"/>
          <ac:spMkLst>
            <pc:docMk/>
            <pc:sldMk cId="2705238041" sldId="772"/>
            <ac:spMk id="63" creationId="{A4AC5506-6312-4701-8D3C-40187889A947}"/>
          </ac:spMkLst>
        </pc:spChg>
        <pc:grpChg chg="add del">
          <ac:chgData name="Tran Ngoc Bao 20215529" userId="f1456845-0d06-4c38-9ec8-b97612474205" providerId="ADAL" clId="{EB922C12-37F1-4ABB-AC5C-CF281BA06E60}" dt="2024-09-27T01:50:43.121" v="1810" actId="26606"/>
          <ac:grpSpMkLst>
            <pc:docMk/>
            <pc:sldMk cId="2705238041" sldId="772"/>
            <ac:grpSpMk id="35" creationId="{AC0B7807-0C83-4963-821A-69B172722E49}"/>
          </ac:grpSpMkLst>
        </pc:grpChg>
        <pc:picChg chg="add mod">
          <ac:chgData name="Tran Ngoc Bao 20215529" userId="f1456845-0d06-4c38-9ec8-b97612474205" providerId="ADAL" clId="{EB922C12-37F1-4ABB-AC5C-CF281BA06E60}" dt="2024-09-27T01:54:49.056" v="1898" actId="26606"/>
          <ac:picMkLst>
            <pc:docMk/>
            <pc:sldMk cId="2705238041" sldId="772"/>
            <ac:picMk id="3" creationId="{00437931-0439-7A34-8E6F-88C8499A49BF}"/>
          </ac:picMkLst>
        </pc:picChg>
      </pc:sldChg>
      <pc:sldChg chg="addSp delSp modSp add mod setBg">
        <pc:chgData name="Tran Ngoc Bao 20215529" userId="f1456845-0d06-4c38-9ec8-b97612474205" providerId="ADAL" clId="{EB922C12-37F1-4ABB-AC5C-CF281BA06E60}" dt="2024-09-27T01:55:17.898" v="1899" actId="26606"/>
        <pc:sldMkLst>
          <pc:docMk/>
          <pc:sldMk cId="2009912524" sldId="773"/>
        </pc:sldMkLst>
        <pc:spChg chg="mod">
          <ac:chgData name="Tran Ngoc Bao 20215529" userId="f1456845-0d06-4c38-9ec8-b97612474205" providerId="ADAL" clId="{EB922C12-37F1-4ABB-AC5C-CF281BA06E60}" dt="2024-09-27T01:55:17.898" v="1899" actId="26606"/>
          <ac:spMkLst>
            <pc:docMk/>
            <pc:sldMk cId="2009912524" sldId="773"/>
            <ac:spMk id="21" creationId="{00000000-0000-0000-0000-000000000000}"/>
          </ac:spMkLst>
        </pc:spChg>
        <pc:spChg chg="add del">
          <ac:chgData name="Tran Ngoc Bao 20215529" userId="f1456845-0d06-4c38-9ec8-b97612474205" providerId="ADAL" clId="{EB922C12-37F1-4ABB-AC5C-CF281BA06E60}" dt="2024-09-27T01:55:17.898" v="1899" actId="26606"/>
          <ac:spMkLst>
            <pc:docMk/>
            <pc:sldMk cId="2009912524" sldId="773"/>
            <ac:spMk id="26" creationId="{3B47FC9C-2ED3-4100-A4EF-E8CDFEE106C9}"/>
          </ac:spMkLst>
        </pc:spChg>
        <pc:spChg chg="add">
          <ac:chgData name="Tran Ngoc Bao 20215529" userId="f1456845-0d06-4c38-9ec8-b97612474205" providerId="ADAL" clId="{EB922C12-37F1-4ABB-AC5C-CF281BA06E60}" dt="2024-09-27T01:55:17.898" v="1899" actId="26606"/>
          <ac:spMkLst>
            <pc:docMk/>
            <pc:sldMk cId="2009912524" sldId="773"/>
            <ac:spMk id="31" creationId="{A4AC5506-6312-4701-8D3C-40187889A947}"/>
          </ac:spMkLst>
        </pc:spChg>
        <pc:picChg chg="add mod">
          <ac:chgData name="Tran Ngoc Bao 20215529" userId="f1456845-0d06-4c38-9ec8-b97612474205" providerId="ADAL" clId="{EB922C12-37F1-4ABB-AC5C-CF281BA06E60}" dt="2024-09-27T01:55:17.898" v="1899" actId="26606"/>
          <ac:picMkLst>
            <pc:docMk/>
            <pc:sldMk cId="2009912524" sldId="773"/>
            <ac:picMk id="3" creationId="{4F46FEB7-2C3B-E086-CECA-7E4B333B3834}"/>
          </ac:picMkLst>
        </pc:picChg>
      </pc:sldChg>
      <pc:sldChg chg="addSp modSp add mod setBg">
        <pc:chgData name="Tran Ngoc Bao 20215529" userId="f1456845-0d06-4c38-9ec8-b97612474205" providerId="ADAL" clId="{EB922C12-37F1-4ABB-AC5C-CF281BA06E60}" dt="2024-09-27T01:56:12.919" v="1903" actId="962"/>
        <pc:sldMkLst>
          <pc:docMk/>
          <pc:sldMk cId="1002284008" sldId="774"/>
        </pc:sldMkLst>
        <pc:spChg chg="mod">
          <ac:chgData name="Tran Ngoc Bao 20215529" userId="f1456845-0d06-4c38-9ec8-b97612474205" providerId="ADAL" clId="{EB922C12-37F1-4ABB-AC5C-CF281BA06E60}" dt="2024-09-27T01:56:10.198" v="1901" actId="26606"/>
          <ac:spMkLst>
            <pc:docMk/>
            <pc:sldMk cId="1002284008" sldId="774"/>
            <ac:spMk id="21" creationId="{00000000-0000-0000-0000-000000000000}"/>
          </ac:spMkLst>
        </pc:spChg>
        <pc:spChg chg="add">
          <ac:chgData name="Tran Ngoc Bao 20215529" userId="f1456845-0d06-4c38-9ec8-b97612474205" providerId="ADAL" clId="{EB922C12-37F1-4ABB-AC5C-CF281BA06E60}" dt="2024-09-27T01:56:10.198" v="1901" actId="26606"/>
          <ac:spMkLst>
            <pc:docMk/>
            <pc:sldMk cId="1002284008" sldId="774"/>
            <ac:spMk id="26" creationId="{A4AC5506-6312-4701-8D3C-40187889A947}"/>
          </ac:spMkLst>
        </pc:spChg>
        <pc:picChg chg="add mod">
          <ac:chgData name="Tran Ngoc Bao 20215529" userId="f1456845-0d06-4c38-9ec8-b97612474205" providerId="ADAL" clId="{EB922C12-37F1-4ABB-AC5C-CF281BA06E60}" dt="2024-09-27T01:56:12.919" v="1903" actId="962"/>
          <ac:picMkLst>
            <pc:docMk/>
            <pc:sldMk cId="1002284008" sldId="774"/>
            <ac:picMk id="3" creationId="{9A98079A-DEEC-1760-EEAA-AE7CEF990D0F}"/>
          </ac:picMkLst>
        </pc:picChg>
      </pc:sldChg>
      <pc:sldChg chg="addSp modSp add mod">
        <pc:chgData name="Tran Ngoc Bao 20215529" userId="f1456845-0d06-4c38-9ec8-b97612474205" providerId="ADAL" clId="{EB922C12-37F1-4ABB-AC5C-CF281BA06E60}" dt="2024-09-27T04:27:40.893" v="4234" actId="255"/>
        <pc:sldMkLst>
          <pc:docMk/>
          <pc:sldMk cId="2342279932" sldId="775"/>
        </pc:sldMkLst>
        <pc:spChg chg="mod">
          <ac:chgData name="Tran Ngoc Bao 20215529" userId="f1456845-0d06-4c38-9ec8-b97612474205" providerId="ADAL" clId="{EB922C12-37F1-4ABB-AC5C-CF281BA06E60}" dt="2024-09-27T04:27:40.893" v="4234" actId="255"/>
          <ac:spMkLst>
            <pc:docMk/>
            <pc:sldMk cId="2342279932" sldId="775"/>
            <ac:spMk id="21" creationId="{00000000-0000-0000-0000-000000000000}"/>
          </ac:spMkLst>
        </pc:spChg>
        <pc:picChg chg="add mod">
          <ac:chgData name="Tran Ngoc Bao 20215529" userId="f1456845-0d06-4c38-9ec8-b97612474205" providerId="ADAL" clId="{EB922C12-37F1-4ABB-AC5C-CF281BA06E60}" dt="2024-09-27T04:27:19.135" v="4233" actId="14100"/>
          <ac:picMkLst>
            <pc:docMk/>
            <pc:sldMk cId="2342279932" sldId="775"/>
            <ac:picMk id="1026" creationId="{F2A16E43-106B-0124-93FE-F9B5C6C8E59C}"/>
          </ac:picMkLst>
        </pc:picChg>
        <pc:picChg chg="add mod">
          <ac:chgData name="Tran Ngoc Bao 20215529" userId="f1456845-0d06-4c38-9ec8-b97612474205" providerId="ADAL" clId="{EB922C12-37F1-4ABB-AC5C-CF281BA06E60}" dt="2024-09-27T02:17:46.601" v="1957" actId="1076"/>
          <ac:picMkLst>
            <pc:docMk/>
            <pc:sldMk cId="2342279932" sldId="775"/>
            <ac:picMk id="1028" creationId="{2CE37D4A-6561-A8CA-29CD-4DB48062BB74}"/>
          </ac:picMkLst>
        </pc:picChg>
      </pc:sldChg>
      <pc:sldChg chg="addSp delSp modSp add mod">
        <pc:chgData name="Tran Ngoc Bao 20215529" userId="f1456845-0d06-4c38-9ec8-b97612474205" providerId="ADAL" clId="{EB922C12-37F1-4ABB-AC5C-CF281BA06E60}" dt="2024-09-27T04:13:51.823" v="4232" actId="27614"/>
        <pc:sldMkLst>
          <pc:docMk/>
          <pc:sldMk cId="2573093492" sldId="776"/>
        </pc:sldMkLst>
        <pc:picChg chg="add mod">
          <ac:chgData name="Tran Ngoc Bao 20215529" userId="f1456845-0d06-4c38-9ec8-b97612474205" providerId="ADAL" clId="{EB922C12-37F1-4ABB-AC5C-CF281BA06E60}" dt="2024-09-27T04:13:51.823" v="4232" actId="27614"/>
          <ac:picMkLst>
            <pc:docMk/>
            <pc:sldMk cId="2573093492" sldId="776"/>
            <ac:picMk id="3" creationId="{E05C4381-C805-C3C9-91E1-DB02AAA951B9}"/>
          </ac:picMkLst>
        </pc:picChg>
        <pc:picChg chg="del">
          <ac:chgData name="Tran Ngoc Bao 20215529" userId="f1456845-0d06-4c38-9ec8-b97612474205" providerId="ADAL" clId="{EB922C12-37F1-4ABB-AC5C-CF281BA06E60}" dt="2024-09-27T04:13:29.980" v="4230" actId="478"/>
          <ac:picMkLst>
            <pc:docMk/>
            <pc:sldMk cId="2573093492" sldId="776"/>
            <ac:picMk id="5" creationId="{16D5449D-17D8-EFCE-4611-ABF2A94FD057}"/>
          </ac:picMkLst>
        </pc:picChg>
      </pc:sldChg>
      <pc:sldMasterChg chg="delSldLayout">
        <pc:chgData name="Tran Ngoc Bao 20215529" userId="f1456845-0d06-4c38-9ec8-b97612474205" providerId="ADAL" clId="{EB922C12-37F1-4ABB-AC5C-CF281BA06E60}" dt="2024-09-27T03:25:45.517" v="4225" actId="47"/>
        <pc:sldMasterMkLst>
          <pc:docMk/>
          <pc:sldMasterMk cId="0" sldId="2147483648"/>
        </pc:sldMasterMkLst>
        <pc:sldLayoutChg chg="del">
          <pc:chgData name="Tran Ngoc Bao 20215529" userId="f1456845-0d06-4c38-9ec8-b97612474205" providerId="ADAL" clId="{EB922C12-37F1-4ABB-AC5C-CF281BA06E60}" dt="2024-09-27T02:03:55.315" v="1905" actId="47"/>
          <pc:sldLayoutMkLst>
            <pc:docMk/>
            <pc:sldMasterMk cId="0" sldId="2147483648"/>
            <pc:sldLayoutMk cId="126991425" sldId="2147483842"/>
          </pc:sldLayoutMkLst>
        </pc:sldLayoutChg>
        <pc:sldLayoutChg chg="del">
          <pc:chgData name="Tran Ngoc Bao 20215529" userId="f1456845-0d06-4c38-9ec8-b97612474205" providerId="ADAL" clId="{EB922C12-37F1-4ABB-AC5C-CF281BA06E60}" dt="2024-09-27T03:25:06.531" v="4175" actId="47"/>
          <pc:sldLayoutMkLst>
            <pc:docMk/>
            <pc:sldMasterMk cId="0" sldId="2147483648"/>
            <pc:sldLayoutMk cId="1311281807" sldId="2147483844"/>
          </pc:sldLayoutMkLst>
        </pc:sldLayoutChg>
        <pc:sldLayoutChg chg="del">
          <pc:chgData name="Tran Ngoc Bao 20215529" userId="f1456845-0d06-4c38-9ec8-b97612474205" providerId="ADAL" clId="{EB922C12-37F1-4ABB-AC5C-CF281BA06E60}" dt="2024-09-27T03:24:54.217" v="4164" actId="47"/>
          <pc:sldLayoutMkLst>
            <pc:docMk/>
            <pc:sldMasterMk cId="0" sldId="2147483648"/>
            <pc:sldLayoutMk cId="894850617" sldId="2147483847"/>
          </pc:sldLayoutMkLst>
        </pc:sldLayoutChg>
        <pc:sldLayoutChg chg="del">
          <pc:chgData name="Tran Ngoc Bao 20215529" userId="f1456845-0d06-4c38-9ec8-b97612474205" providerId="ADAL" clId="{EB922C12-37F1-4ABB-AC5C-CF281BA06E60}" dt="2024-09-27T03:24:55.687" v="4166" actId="47"/>
          <pc:sldLayoutMkLst>
            <pc:docMk/>
            <pc:sldMasterMk cId="0" sldId="2147483648"/>
            <pc:sldLayoutMk cId="317008745" sldId="2147483853"/>
          </pc:sldLayoutMkLst>
        </pc:sldLayoutChg>
        <pc:sldLayoutChg chg="del">
          <pc:chgData name="Tran Ngoc Bao 20215529" userId="f1456845-0d06-4c38-9ec8-b97612474205" providerId="ADAL" clId="{EB922C12-37F1-4ABB-AC5C-CF281BA06E60}" dt="2024-09-27T03:25:43.617" v="4223" actId="47"/>
          <pc:sldLayoutMkLst>
            <pc:docMk/>
            <pc:sldMasterMk cId="0" sldId="2147483648"/>
            <pc:sldLayoutMk cId="785220255" sldId="2147483859"/>
          </pc:sldLayoutMkLst>
        </pc:sldLayoutChg>
        <pc:sldLayoutChg chg="del">
          <pc:chgData name="Tran Ngoc Bao 20215529" userId="f1456845-0d06-4c38-9ec8-b97612474205" providerId="ADAL" clId="{EB922C12-37F1-4ABB-AC5C-CF281BA06E60}" dt="2024-09-27T02:03:59.232" v="1908" actId="47"/>
          <pc:sldLayoutMkLst>
            <pc:docMk/>
            <pc:sldMasterMk cId="0" sldId="2147483648"/>
            <pc:sldLayoutMk cId="4206862860" sldId="2147483863"/>
          </pc:sldLayoutMkLst>
        </pc:sldLayoutChg>
        <pc:sldLayoutChg chg="del">
          <pc:chgData name="Tran Ngoc Bao 20215529" userId="f1456845-0d06-4c38-9ec8-b97612474205" providerId="ADAL" clId="{EB922C12-37F1-4ABB-AC5C-CF281BA06E60}" dt="2024-09-27T03:24:58.544" v="4169" actId="47"/>
          <pc:sldLayoutMkLst>
            <pc:docMk/>
            <pc:sldMasterMk cId="0" sldId="2147483648"/>
            <pc:sldLayoutMk cId="2305306270" sldId="2147483866"/>
          </pc:sldLayoutMkLst>
        </pc:sldLayoutChg>
        <pc:sldLayoutChg chg="del">
          <pc:chgData name="Tran Ngoc Bao 20215529" userId="f1456845-0d06-4c38-9ec8-b97612474205" providerId="ADAL" clId="{EB922C12-37F1-4ABB-AC5C-CF281BA06E60}" dt="2024-09-27T03:25:41.935" v="4220" actId="47"/>
          <pc:sldLayoutMkLst>
            <pc:docMk/>
            <pc:sldMasterMk cId="0" sldId="2147483648"/>
            <pc:sldLayoutMk cId="2376205011" sldId="2147483870"/>
          </pc:sldLayoutMkLst>
        </pc:sldLayoutChg>
        <pc:sldLayoutChg chg="del">
          <pc:chgData name="Tran Ngoc Bao 20215529" userId="f1456845-0d06-4c38-9ec8-b97612474205" providerId="ADAL" clId="{EB922C12-37F1-4ABB-AC5C-CF281BA06E60}" dt="2024-09-27T03:25:25.299" v="4199" actId="47"/>
          <pc:sldLayoutMkLst>
            <pc:docMk/>
            <pc:sldMasterMk cId="0" sldId="2147483648"/>
            <pc:sldLayoutMk cId="3051667955" sldId="2147483871"/>
          </pc:sldLayoutMkLst>
        </pc:sldLayoutChg>
        <pc:sldLayoutChg chg="del">
          <pc:chgData name="Tran Ngoc Bao 20215529" userId="f1456845-0d06-4c38-9ec8-b97612474205" providerId="ADAL" clId="{EB922C12-37F1-4ABB-AC5C-CF281BA06E60}" dt="2024-09-27T03:25:26.098" v="4200" actId="47"/>
          <pc:sldLayoutMkLst>
            <pc:docMk/>
            <pc:sldMasterMk cId="0" sldId="2147483648"/>
            <pc:sldLayoutMk cId="598471383" sldId="2147483872"/>
          </pc:sldLayoutMkLst>
        </pc:sldLayoutChg>
        <pc:sldLayoutChg chg="del">
          <pc:chgData name="Tran Ngoc Bao 20215529" userId="f1456845-0d06-4c38-9ec8-b97612474205" providerId="ADAL" clId="{EB922C12-37F1-4ABB-AC5C-CF281BA06E60}" dt="2024-09-27T03:24:54.914" v="4165" actId="47"/>
          <pc:sldLayoutMkLst>
            <pc:docMk/>
            <pc:sldMasterMk cId="0" sldId="2147483648"/>
            <pc:sldLayoutMk cId="2512391786" sldId="2147483879"/>
          </pc:sldLayoutMkLst>
        </pc:sldLayoutChg>
        <pc:sldLayoutChg chg="del">
          <pc:chgData name="Tran Ngoc Bao 20215529" userId="f1456845-0d06-4c38-9ec8-b97612474205" providerId="ADAL" clId="{EB922C12-37F1-4ABB-AC5C-CF281BA06E60}" dt="2024-09-26T13:31:30.757" v="1378" actId="47"/>
          <pc:sldLayoutMkLst>
            <pc:docMk/>
            <pc:sldMasterMk cId="0" sldId="2147483648"/>
            <pc:sldLayoutMk cId="4165203582" sldId="2147483884"/>
          </pc:sldLayoutMkLst>
        </pc:sldLayoutChg>
        <pc:sldLayoutChg chg="del">
          <pc:chgData name="Tran Ngoc Bao 20215529" userId="f1456845-0d06-4c38-9ec8-b97612474205" providerId="ADAL" clId="{EB922C12-37F1-4ABB-AC5C-CF281BA06E60}" dt="2024-09-26T13:31:29.151" v="1377" actId="47"/>
          <pc:sldLayoutMkLst>
            <pc:docMk/>
            <pc:sldMasterMk cId="0" sldId="2147483648"/>
            <pc:sldLayoutMk cId="2802272197" sldId="2147483886"/>
          </pc:sldLayoutMkLst>
        </pc:sldLayoutChg>
        <pc:sldLayoutChg chg="del">
          <pc:chgData name="Tran Ngoc Bao 20215529" userId="f1456845-0d06-4c38-9ec8-b97612474205" providerId="ADAL" clId="{EB922C12-37F1-4ABB-AC5C-CF281BA06E60}" dt="2024-09-27T03:25:45.517" v="4225" actId="47"/>
          <pc:sldLayoutMkLst>
            <pc:docMk/>
            <pc:sldMasterMk cId="0" sldId="2147483648"/>
            <pc:sldLayoutMk cId="1594255847" sldId="214748392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C0E6C44-05B4-48F1-942E-0649089046AD}" type="datetimeFigureOut">
              <a:rPr lang="en-US"/>
              <a:pPr>
                <a:defRPr/>
              </a:pPr>
              <a:t>9/27/2024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F8BD621-9FC3-431A-897B-5A42A3637E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090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458788"/>
            <a:ext cx="6042025" cy="33988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6AA17-6443-4A5C-B72D-23A3C941D7A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1405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Note: Please after inserting your picture, “Right Click” on the picture and “Send it to Back” to get the “Gradient” effect.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9774-26C6-4288-8776-D66481D4471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886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Note: Please after inserting your picture, “Right Click” on the picture and “Send it to Back” to get the “Gradient” effect.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9774-26C6-4288-8776-D66481D4471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73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Note: Please after inserting your picture, “Right Click” on the picture and “Send it to Back” to get the “Gradient” effect.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9774-26C6-4288-8776-D66481D4471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12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Note: Please after inserting your picture, “Right Click” on the picture and “Send it to Back” to get the “Gradient” effect.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9774-26C6-4288-8776-D66481D4471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62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289FED4-5345-4588-9AF9-7CB923634E41}"/>
              </a:ext>
            </a:extLst>
          </p:cNvPr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A63A26-C4E8-4DE2-8865-E589D0759852}"/>
              </a:ext>
            </a:extLst>
          </p:cNvPr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37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27895" y="1600200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401882" y="1600200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27895" y="3470119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401882" y="3470119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26518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3790" y="53160"/>
            <a:ext cx="5665204" cy="3375840"/>
          </a:xfrm>
          <a:prstGeom prst="roundRect">
            <a:avLst>
              <a:gd name="adj" fmla="val 7757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10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782160" y="53160"/>
            <a:ext cx="2309218" cy="3375840"/>
          </a:xfrm>
          <a:prstGeom prst="roundRect">
            <a:avLst>
              <a:gd name="adj" fmla="val 6768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10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144544" y="53160"/>
            <a:ext cx="3996656" cy="3375840"/>
          </a:xfrm>
          <a:prstGeom prst="roundRect">
            <a:avLst>
              <a:gd name="adj" fmla="val 4906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10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129512" y="3482160"/>
            <a:ext cx="2599481" cy="3290780"/>
          </a:xfrm>
          <a:prstGeom prst="roundRect">
            <a:avLst>
              <a:gd name="adj" fmla="val 9261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10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3788" y="3482160"/>
            <a:ext cx="2998389" cy="3290780"/>
          </a:xfrm>
          <a:prstGeom prst="roundRect">
            <a:avLst>
              <a:gd name="adj" fmla="val 6635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10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36979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0" y="3429000"/>
            <a:ext cx="3351438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094638" y="3429000"/>
            <a:ext cx="6097362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211655" y="4751918"/>
            <a:ext cx="1024128" cy="102412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24304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76300" y="1152569"/>
            <a:ext cx="3794760" cy="23774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876300" y="3709878"/>
            <a:ext cx="3794760" cy="23774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59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Imag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1115863" y="3426874"/>
            <a:ext cx="2468880" cy="15087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3607560" y="3426874"/>
            <a:ext cx="2468880" cy="15087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6109447" y="3426874"/>
            <a:ext cx="2468880" cy="15087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8601144" y="3426874"/>
            <a:ext cx="2468880" cy="15087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050708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ula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039818" y="4831389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3355744" y="4831389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5679082" y="4812516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7995933" y="4831389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0307227" y="4831389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446028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ular &amp; Box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039818" y="4831389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3355744" y="4831389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5679082" y="4812516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7995933" y="4831389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0307227" y="4831389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3" name="Picture Placeholder 15"/>
          <p:cNvSpPr>
            <a:spLocks noGrp="1"/>
          </p:cNvSpPr>
          <p:nvPr>
            <p:ph type="pic" sz="quarter" idx="15"/>
          </p:nvPr>
        </p:nvSpPr>
        <p:spPr>
          <a:xfrm>
            <a:off x="1003242" y="2416778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Picture Placeholder 15"/>
          <p:cNvSpPr>
            <a:spLocks noGrp="1"/>
          </p:cNvSpPr>
          <p:nvPr>
            <p:ph type="pic" sz="quarter" idx="16"/>
          </p:nvPr>
        </p:nvSpPr>
        <p:spPr>
          <a:xfrm>
            <a:off x="3319168" y="2416778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5" name="Picture Placeholder 15"/>
          <p:cNvSpPr>
            <a:spLocks noGrp="1"/>
          </p:cNvSpPr>
          <p:nvPr>
            <p:ph type="pic" sz="quarter" idx="17"/>
          </p:nvPr>
        </p:nvSpPr>
        <p:spPr>
          <a:xfrm>
            <a:off x="5642506" y="2416177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8"/>
          </p:nvPr>
        </p:nvSpPr>
        <p:spPr>
          <a:xfrm>
            <a:off x="7958432" y="2416177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19"/>
          </p:nvPr>
        </p:nvSpPr>
        <p:spPr>
          <a:xfrm>
            <a:off x="10281770" y="2416177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005552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891031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Image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2136447" y="1457325"/>
            <a:ext cx="2032000" cy="13922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5081665" y="1457325"/>
            <a:ext cx="2032000" cy="13922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8026883" y="1457325"/>
            <a:ext cx="2032000" cy="13922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199947" y="2971800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3184197" y="2971800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5145165" y="2971800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0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6129415" y="2971800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1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8090383" y="2971800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2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9074633" y="2971800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780017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3671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5089525" y="617538"/>
            <a:ext cx="2012950" cy="20129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181600" y="709613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55E2E7D-AFD4-4D00-BD18-1E61A977C4B9}"/>
              </a:ext>
            </a:extLst>
          </p:cNvPr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27382D-08E5-4888-9227-49AD813BCC97}"/>
              </a:ext>
            </a:extLst>
          </p:cNvPr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5633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660764-6E86-497E-9858-0C6B281456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F1042386-6D1D-4805-A1B4-CE704E36B0F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977499"/>
            <a:ext cx="5887453" cy="5880501"/>
          </a:xfrm>
          <a:custGeom>
            <a:avLst/>
            <a:gdLst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1156533 h 1828800"/>
              <a:gd name="connsiteX8" fmla="*/ 0 w 1828800"/>
              <a:gd name="connsiteY8" fmla="*/ 672267 h 1828800"/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672267 h 1828800"/>
              <a:gd name="connsiteX0" fmla="*/ 26758 w 1855558"/>
              <a:gd name="connsiteY0" fmla="*/ 672267 h 1845891"/>
              <a:gd name="connsiteX1" fmla="*/ 699025 w 1855558"/>
              <a:gd name="connsiteY1" fmla="*/ 0 h 1845891"/>
              <a:gd name="connsiteX2" fmla="*/ 1183291 w 1855558"/>
              <a:gd name="connsiteY2" fmla="*/ 0 h 1845891"/>
              <a:gd name="connsiteX3" fmla="*/ 1855558 w 1855558"/>
              <a:gd name="connsiteY3" fmla="*/ 672267 h 1845891"/>
              <a:gd name="connsiteX4" fmla="*/ 1855558 w 1855558"/>
              <a:gd name="connsiteY4" fmla="*/ 1156533 h 1845891"/>
              <a:gd name="connsiteX5" fmla="*/ 1183291 w 1855558"/>
              <a:gd name="connsiteY5" fmla="*/ 1828800 h 1845891"/>
              <a:gd name="connsiteX6" fmla="*/ 117911 w 1855558"/>
              <a:gd name="connsiteY6" fmla="*/ 1845891 h 1845891"/>
              <a:gd name="connsiteX7" fmla="*/ 26758 w 1855558"/>
              <a:gd name="connsiteY7" fmla="*/ 672267 h 1845891"/>
              <a:gd name="connsiteX0" fmla="*/ 0 w 1828800"/>
              <a:gd name="connsiteY0" fmla="*/ 672267 h 1845891"/>
              <a:gd name="connsiteX1" fmla="*/ 672267 w 1828800"/>
              <a:gd name="connsiteY1" fmla="*/ 0 h 1845891"/>
              <a:gd name="connsiteX2" fmla="*/ 1156533 w 1828800"/>
              <a:gd name="connsiteY2" fmla="*/ 0 h 1845891"/>
              <a:gd name="connsiteX3" fmla="*/ 1828800 w 1828800"/>
              <a:gd name="connsiteY3" fmla="*/ 672267 h 1845891"/>
              <a:gd name="connsiteX4" fmla="*/ 1828800 w 1828800"/>
              <a:gd name="connsiteY4" fmla="*/ 1156533 h 1845891"/>
              <a:gd name="connsiteX5" fmla="*/ 1156533 w 1828800"/>
              <a:gd name="connsiteY5" fmla="*/ 1828800 h 1845891"/>
              <a:gd name="connsiteX6" fmla="*/ 91153 w 1828800"/>
              <a:gd name="connsiteY6" fmla="*/ 1845891 h 1845891"/>
              <a:gd name="connsiteX7" fmla="*/ 0 w 1828800"/>
              <a:gd name="connsiteY7" fmla="*/ 672267 h 1845891"/>
              <a:gd name="connsiteX0" fmla="*/ 0 w 1828800"/>
              <a:gd name="connsiteY0" fmla="*/ 672267 h 1837345"/>
              <a:gd name="connsiteX1" fmla="*/ 672267 w 1828800"/>
              <a:gd name="connsiteY1" fmla="*/ 0 h 1837345"/>
              <a:gd name="connsiteX2" fmla="*/ 1156533 w 1828800"/>
              <a:gd name="connsiteY2" fmla="*/ 0 h 1837345"/>
              <a:gd name="connsiteX3" fmla="*/ 1828800 w 1828800"/>
              <a:gd name="connsiteY3" fmla="*/ 672267 h 1837345"/>
              <a:gd name="connsiteX4" fmla="*/ 1828800 w 1828800"/>
              <a:gd name="connsiteY4" fmla="*/ 1156533 h 1837345"/>
              <a:gd name="connsiteX5" fmla="*/ 1156533 w 1828800"/>
              <a:gd name="connsiteY5" fmla="*/ 1828800 h 1837345"/>
              <a:gd name="connsiteX6" fmla="*/ 14241 w 1828800"/>
              <a:gd name="connsiteY6" fmla="*/ 1837345 h 1837345"/>
              <a:gd name="connsiteX7" fmla="*/ 0 w 1828800"/>
              <a:gd name="connsiteY7" fmla="*/ 672267 h 1837345"/>
              <a:gd name="connsiteX0" fmla="*/ 2162 w 1830962"/>
              <a:gd name="connsiteY0" fmla="*/ 672267 h 1828800"/>
              <a:gd name="connsiteX1" fmla="*/ 674429 w 1830962"/>
              <a:gd name="connsiteY1" fmla="*/ 0 h 1828800"/>
              <a:gd name="connsiteX2" fmla="*/ 1158695 w 1830962"/>
              <a:gd name="connsiteY2" fmla="*/ 0 h 1828800"/>
              <a:gd name="connsiteX3" fmla="*/ 1830962 w 1830962"/>
              <a:gd name="connsiteY3" fmla="*/ 672267 h 1828800"/>
              <a:gd name="connsiteX4" fmla="*/ 1830962 w 1830962"/>
              <a:gd name="connsiteY4" fmla="*/ 1156533 h 1828800"/>
              <a:gd name="connsiteX5" fmla="*/ 1158695 w 1830962"/>
              <a:gd name="connsiteY5" fmla="*/ 1828800 h 1828800"/>
              <a:gd name="connsiteX6" fmla="*/ 7857 w 1830962"/>
              <a:gd name="connsiteY6" fmla="*/ 1828799 h 1828800"/>
              <a:gd name="connsiteX7" fmla="*/ 2162 w 1830962"/>
              <a:gd name="connsiteY7" fmla="*/ 672267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30962" h="1828800">
                <a:moveTo>
                  <a:pt x="2162" y="672267"/>
                </a:moveTo>
                <a:cubicBezTo>
                  <a:pt x="2162" y="300984"/>
                  <a:pt x="303146" y="0"/>
                  <a:pt x="674429" y="0"/>
                </a:cubicBezTo>
                <a:lnTo>
                  <a:pt x="1158695" y="0"/>
                </a:lnTo>
                <a:cubicBezTo>
                  <a:pt x="1529978" y="0"/>
                  <a:pt x="1830962" y="300984"/>
                  <a:pt x="1830962" y="672267"/>
                </a:cubicBezTo>
                <a:lnTo>
                  <a:pt x="1830962" y="1156533"/>
                </a:lnTo>
                <a:cubicBezTo>
                  <a:pt x="1830962" y="1527816"/>
                  <a:pt x="1529978" y="1828800"/>
                  <a:pt x="1158695" y="1828800"/>
                </a:cubicBezTo>
                <a:lnTo>
                  <a:pt x="7857" y="1828799"/>
                </a:lnTo>
                <a:cubicBezTo>
                  <a:pt x="-5437" y="1815506"/>
                  <a:pt x="2162" y="977067"/>
                  <a:pt x="2162" y="672267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753D0A-7E5C-410C-9853-748BFB941CF3}"/>
              </a:ext>
            </a:extLst>
          </p:cNvPr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529F8-2E94-4865-810D-EFED19D9AE74}"/>
              </a:ext>
            </a:extLst>
          </p:cNvPr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6255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4B8E88-8A0D-420C-AF4A-83153CE7B9D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D2F8D1-D86B-445C-BDAD-5ACCA4D892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F1042386-6D1D-4805-A1B4-CE704E36B0F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977499"/>
            <a:ext cx="5887453" cy="5880501"/>
          </a:xfrm>
          <a:custGeom>
            <a:avLst/>
            <a:gdLst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1156533 h 1828800"/>
              <a:gd name="connsiteX8" fmla="*/ 0 w 1828800"/>
              <a:gd name="connsiteY8" fmla="*/ 672267 h 1828800"/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672267 h 1828800"/>
              <a:gd name="connsiteX0" fmla="*/ 26758 w 1855558"/>
              <a:gd name="connsiteY0" fmla="*/ 672267 h 1845891"/>
              <a:gd name="connsiteX1" fmla="*/ 699025 w 1855558"/>
              <a:gd name="connsiteY1" fmla="*/ 0 h 1845891"/>
              <a:gd name="connsiteX2" fmla="*/ 1183291 w 1855558"/>
              <a:gd name="connsiteY2" fmla="*/ 0 h 1845891"/>
              <a:gd name="connsiteX3" fmla="*/ 1855558 w 1855558"/>
              <a:gd name="connsiteY3" fmla="*/ 672267 h 1845891"/>
              <a:gd name="connsiteX4" fmla="*/ 1855558 w 1855558"/>
              <a:gd name="connsiteY4" fmla="*/ 1156533 h 1845891"/>
              <a:gd name="connsiteX5" fmla="*/ 1183291 w 1855558"/>
              <a:gd name="connsiteY5" fmla="*/ 1828800 h 1845891"/>
              <a:gd name="connsiteX6" fmla="*/ 117911 w 1855558"/>
              <a:gd name="connsiteY6" fmla="*/ 1845891 h 1845891"/>
              <a:gd name="connsiteX7" fmla="*/ 26758 w 1855558"/>
              <a:gd name="connsiteY7" fmla="*/ 672267 h 1845891"/>
              <a:gd name="connsiteX0" fmla="*/ 0 w 1828800"/>
              <a:gd name="connsiteY0" fmla="*/ 672267 h 1845891"/>
              <a:gd name="connsiteX1" fmla="*/ 672267 w 1828800"/>
              <a:gd name="connsiteY1" fmla="*/ 0 h 1845891"/>
              <a:gd name="connsiteX2" fmla="*/ 1156533 w 1828800"/>
              <a:gd name="connsiteY2" fmla="*/ 0 h 1845891"/>
              <a:gd name="connsiteX3" fmla="*/ 1828800 w 1828800"/>
              <a:gd name="connsiteY3" fmla="*/ 672267 h 1845891"/>
              <a:gd name="connsiteX4" fmla="*/ 1828800 w 1828800"/>
              <a:gd name="connsiteY4" fmla="*/ 1156533 h 1845891"/>
              <a:gd name="connsiteX5" fmla="*/ 1156533 w 1828800"/>
              <a:gd name="connsiteY5" fmla="*/ 1828800 h 1845891"/>
              <a:gd name="connsiteX6" fmla="*/ 91153 w 1828800"/>
              <a:gd name="connsiteY6" fmla="*/ 1845891 h 1845891"/>
              <a:gd name="connsiteX7" fmla="*/ 0 w 1828800"/>
              <a:gd name="connsiteY7" fmla="*/ 672267 h 1845891"/>
              <a:gd name="connsiteX0" fmla="*/ 0 w 1828800"/>
              <a:gd name="connsiteY0" fmla="*/ 672267 h 1837345"/>
              <a:gd name="connsiteX1" fmla="*/ 672267 w 1828800"/>
              <a:gd name="connsiteY1" fmla="*/ 0 h 1837345"/>
              <a:gd name="connsiteX2" fmla="*/ 1156533 w 1828800"/>
              <a:gd name="connsiteY2" fmla="*/ 0 h 1837345"/>
              <a:gd name="connsiteX3" fmla="*/ 1828800 w 1828800"/>
              <a:gd name="connsiteY3" fmla="*/ 672267 h 1837345"/>
              <a:gd name="connsiteX4" fmla="*/ 1828800 w 1828800"/>
              <a:gd name="connsiteY4" fmla="*/ 1156533 h 1837345"/>
              <a:gd name="connsiteX5" fmla="*/ 1156533 w 1828800"/>
              <a:gd name="connsiteY5" fmla="*/ 1828800 h 1837345"/>
              <a:gd name="connsiteX6" fmla="*/ 14241 w 1828800"/>
              <a:gd name="connsiteY6" fmla="*/ 1837345 h 1837345"/>
              <a:gd name="connsiteX7" fmla="*/ 0 w 1828800"/>
              <a:gd name="connsiteY7" fmla="*/ 672267 h 1837345"/>
              <a:gd name="connsiteX0" fmla="*/ 2162 w 1830962"/>
              <a:gd name="connsiteY0" fmla="*/ 672267 h 1828800"/>
              <a:gd name="connsiteX1" fmla="*/ 674429 w 1830962"/>
              <a:gd name="connsiteY1" fmla="*/ 0 h 1828800"/>
              <a:gd name="connsiteX2" fmla="*/ 1158695 w 1830962"/>
              <a:gd name="connsiteY2" fmla="*/ 0 h 1828800"/>
              <a:gd name="connsiteX3" fmla="*/ 1830962 w 1830962"/>
              <a:gd name="connsiteY3" fmla="*/ 672267 h 1828800"/>
              <a:gd name="connsiteX4" fmla="*/ 1830962 w 1830962"/>
              <a:gd name="connsiteY4" fmla="*/ 1156533 h 1828800"/>
              <a:gd name="connsiteX5" fmla="*/ 1158695 w 1830962"/>
              <a:gd name="connsiteY5" fmla="*/ 1828800 h 1828800"/>
              <a:gd name="connsiteX6" fmla="*/ 7857 w 1830962"/>
              <a:gd name="connsiteY6" fmla="*/ 1828799 h 1828800"/>
              <a:gd name="connsiteX7" fmla="*/ 2162 w 1830962"/>
              <a:gd name="connsiteY7" fmla="*/ 672267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30962" h="1828800">
                <a:moveTo>
                  <a:pt x="2162" y="672267"/>
                </a:moveTo>
                <a:cubicBezTo>
                  <a:pt x="2162" y="300984"/>
                  <a:pt x="303146" y="0"/>
                  <a:pt x="674429" y="0"/>
                </a:cubicBezTo>
                <a:lnTo>
                  <a:pt x="1158695" y="0"/>
                </a:lnTo>
                <a:cubicBezTo>
                  <a:pt x="1529978" y="0"/>
                  <a:pt x="1830962" y="300984"/>
                  <a:pt x="1830962" y="672267"/>
                </a:cubicBezTo>
                <a:lnTo>
                  <a:pt x="1830962" y="1156533"/>
                </a:lnTo>
                <a:cubicBezTo>
                  <a:pt x="1830962" y="1527816"/>
                  <a:pt x="1529978" y="1828800"/>
                  <a:pt x="1158695" y="1828800"/>
                </a:cubicBezTo>
                <a:lnTo>
                  <a:pt x="7857" y="1828799"/>
                </a:lnTo>
                <a:cubicBezTo>
                  <a:pt x="-5437" y="1815506"/>
                  <a:pt x="2162" y="977067"/>
                  <a:pt x="2162" y="672267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6441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660764-6E86-497E-9858-0C6B281456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D37D553-9328-4314-9A19-530978834C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7100" y="1179513"/>
            <a:ext cx="3103563" cy="3970337"/>
          </a:xfrm>
          <a:prstGeom prst="roundRect">
            <a:avLst>
              <a:gd name="adj" fmla="val 8526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55B5405-56A9-42E8-B999-9B6DA1CB473E}"/>
              </a:ext>
            </a:extLst>
          </p:cNvPr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9102AF-056E-4562-91D5-9B15F3C7DDAE}"/>
              </a:ext>
            </a:extLst>
          </p:cNvPr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310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0AFE4031-59BE-444A-BEAD-221EE97FF5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92626" y="1673532"/>
            <a:ext cx="3324250" cy="3347201"/>
          </a:xfrm>
          <a:custGeom>
            <a:avLst/>
            <a:gdLst>
              <a:gd name="connsiteX0" fmla="*/ 0 w 3324225"/>
              <a:gd name="connsiteY0" fmla="*/ 869916 h 3330575"/>
              <a:gd name="connsiteX1" fmla="*/ 869916 w 3324225"/>
              <a:gd name="connsiteY1" fmla="*/ 0 h 3330575"/>
              <a:gd name="connsiteX2" fmla="*/ 2454309 w 3324225"/>
              <a:gd name="connsiteY2" fmla="*/ 0 h 3330575"/>
              <a:gd name="connsiteX3" fmla="*/ 3324225 w 3324225"/>
              <a:gd name="connsiteY3" fmla="*/ 869916 h 3330575"/>
              <a:gd name="connsiteX4" fmla="*/ 3324225 w 3324225"/>
              <a:gd name="connsiteY4" fmla="*/ 2460659 h 3330575"/>
              <a:gd name="connsiteX5" fmla="*/ 2454309 w 3324225"/>
              <a:gd name="connsiteY5" fmla="*/ 3330575 h 3330575"/>
              <a:gd name="connsiteX6" fmla="*/ 869916 w 3324225"/>
              <a:gd name="connsiteY6" fmla="*/ 3330575 h 3330575"/>
              <a:gd name="connsiteX7" fmla="*/ 0 w 3324225"/>
              <a:gd name="connsiteY7" fmla="*/ 2460659 h 3330575"/>
              <a:gd name="connsiteX8" fmla="*/ 0 w 3324225"/>
              <a:gd name="connsiteY8" fmla="*/ 869916 h 3330575"/>
              <a:gd name="connsiteX0" fmla="*/ 179465 w 3503690"/>
              <a:gd name="connsiteY0" fmla="*/ 869916 h 3330575"/>
              <a:gd name="connsiteX1" fmla="*/ 1049381 w 3503690"/>
              <a:gd name="connsiteY1" fmla="*/ 0 h 3330575"/>
              <a:gd name="connsiteX2" fmla="*/ 2633774 w 3503690"/>
              <a:gd name="connsiteY2" fmla="*/ 0 h 3330575"/>
              <a:gd name="connsiteX3" fmla="*/ 3503690 w 3503690"/>
              <a:gd name="connsiteY3" fmla="*/ 869916 h 3330575"/>
              <a:gd name="connsiteX4" fmla="*/ 3503690 w 3503690"/>
              <a:gd name="connsiteY4" fmla="*/ 2460659 h 3330575"/>
              <a:gd name="connsiteX5" fmla="*/ 2633774 w 3503690"/>
              <a:gd name="connsiteY5" fmla="*/ 3330575 h 3330575"/>
              <a:gd name="connsiteX6" fmla="*/ 226421 w 3503690"/>
              <a:gd name="connsiteY6" fmla="*/ 3330575 h 3330575"/>
              <a:gd name="connsiteX7" fmla="*/ 179465 w 3503690"/>
              <a:gd name="connsiteY7" fmla="*/ 2460659 h 3330575"/>
              <a:gd name="connsiteX8" fmla="*/ 179465 w 3503690"/>
              <a:gd name="connsiteY8" fmla="*/ 869916 h 3330575"/>
              <a:gd name="connsiteX0" fmla="*/ 0 w 3324225"/>
              <a:gd name="connsiteY0" fmla="*/ 869916 h 3330575"/>
              <a:gd name="connsiteX1" fmla="*/ 869916 w 3324225"/>
              <a:gd name="connsiteY1" fmla="*/ 0 h 3330575"/>
              <a:gd name="connsiteX2" fmla="*/ 2454309 w 3324225"/>
              <a:gd name="connsiteY2" fmla="*/ 0 h 3330575"/>
              <a:gd name="connsiteX3" fmla="*/ 3324225 w 3324225"/>
              <a:gd name="connsiteY3" fmla="*/ 869916 h 3330575"/>
              <a:gd name="connsiteX4" fmla="*/ 3324225 w 3324225"/>
              <a:gd name="connsiteY4" fmla="*/ 2460659 h 3330575"/>
              <a:gd name="connsiteX5" fmla="*/ 2454309 w 3324225"/>
              <a:gd name="connsiteY5" fmla="*/ 3330575 h 3330575"/>
              <a:gd name="connsiteX6" fmla="*/ 46956 w 3324225"/>
              <a:gd name="connsiteY6" fmla="*/ 3330575 h 3330575"/>
              <a:gd name="connsiteX7" fmla="*/ 0 w 3324225"/>
              <a:gd name="connsiteY7" fmla="*/ 2460659 h 3330575"/>
              <a:gd name="connsiteX8" fmla="*/ 0 w 3324225"/>
              <a:gd name="connsiteY8" fmla="*/ 869916 h 3330575"/>
              <a:gd name="connsiteX0" fmla="*/ 8873 w 3333098"/>
              <a:gd name="connsiteY0" fmla="*/ 869916 h 3338888"/>
              <a:gd name="connsiteX1" fmla="*/ 878789 w 3333098"/>
              <a:gd name="connsiteY1" fmla="*/ 0 h 3338888"/>
              <a:gd name="connsiteX2" fmla="*/ 2463182 w 3333098"/>
              <a:gd name="connsiteY2" fmla="*/ 0 h 3338888"/>
              <a:gd name="connsiteX3" fmla="*/ 3333098 w 3333098"/>
              <a:gd name="connsiteY3" fmla="*/ 869916 h 3338888"/>
              <a:gd name="connsiteX4" fmla="*/ 3333098 w 3333098"/>
              <a:gd name="connsiteY4" fmla="*/ 2460659 h 3338888"/>
              <a:gd name="connsiteX5" fmla="*/ 2463182 w 3333098"/>
              <a:gd name="connsiteY5" fmla="*/ 3330575 h 3338888"/>
              <a:gd name="connsiteX6" fmla="*/ 5953 w 3333098"/>
              <a:gd name="connsiteY6" fmla="*/ 3338888 h 3338888"/>
              <a:gd name="connsiteX7" fmla="*/ 8873 w 3333098"/>
              <a:gd name="connsiteY7" fmla="*/ 2460659 h 3338888"/>
              <a:gd name="connsiteX8" fmla="*/ 8873 w 3333098"/>
              <a:gd name="connsiteY8" fmla="*/ 869916 h 3338888"/>
              <a:gd name="connsiteX0" fmla="*/ 25 w 3324250"/>
              <a:gd name="connsiteY0" fmla="*/ 869916 h 3347201"/>
              <a:gd name="connsiteX1" fmla="*/ 869941 w 3324250"/>
              <a:gd name="connsiteY1" fmla="*/ 0 h 3347201"/>
              <a:gd name="connsiteX2" fmla="*/ 2454334 w 3324250"/>
              <a:gd name="connsiteY2" fmla="*/ 0 h 3347201"/>
              <a:gd name="connsiteX3" fmla="*/ 3324250 w 3324250"/>
              <a:gd name="connsiteY3" fmla="*/ 869916 h 3347201"/>
              <a:gd name="connsiteX4" fmla="*/ 3324250 w 3324250"/>
              <a:gd name="connsiteY4" fmla="*/ 2460659 h 3347201"/>
              <a:gd name="connsiteX5" fmla="*/ 2454334 w 3324250"/>
              <a:gd name="connsiteY5" fmla="*/ 3330575 h 3347201"/>
              <a:gd name="connsiteX6" fmla="*/ 13730 w 3324250"/>
              <a:gd name="connsiteY6" fmla="*/ 3347201 h 3347201"/>
              <a:gd name="connsiteX7" fmla="*/ 25 w 3324250"/>
              <a:gd name="connsiteY7" fmla="*/ 2460659 h 3347201"/>
              <a:gd name="connsiteX8" fmla="*/ 25 w 3324250"/>
              <a:gd name="connsiteY8" fmla="*/ 869916 h 3347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4250" h="3347201">
                <a:moveTo>
                  <a:pt x="25" y="869916"/>
                </a:moveTo>
                <a:cubicBezTo>
                  <a:pt x="25" y="389475"/>
                  <a:pt x="389500" y="0"/>
                  <a:pt x="869941" y="0"/>
                </a:cubicBezTo>
                <a:lnTo>
                  <a:pt x="2454334" y="0"/>
                </a:lnTo>
                <a:cubicBezTo>
                  <a:pt x="2934775" y="0"/>
                  <a:pt x="3324250" y="389475"/>
                  <a:pt x="3324250" y="869916"/>
                </a:cubicBezTo>
                <a:lnTo>
                  <a:pt x="3324250" y="2460659"/>
                </a:lnTo>
                <a:cubicBezTo>
                  <a:pt x="3324250" y="2941100"/>
                  <a:pt x="2934775" y="3330575"/>
                  <a:pt x="2454334" y="3330575"/>
                </a:cubicBezTo>
                <a:lnTo>
                  <a:pt x="13730" y="3347201"/>
                </a:lnTo>
                <a:cubicBezTo>
                  <a:pt x="-1198" y="3338888"/>
                  <a:pt x="25" y="2941100"/>
                  <a:pt x="25" y="2460659"/>
                </a:cubicBezTo>
                <a:lnTo>
                  <a:pt x="25" y="869916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9EBB4697-82E8-45B5-BF5D-DDD68C332E2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559254" y="1673532"/>
            <a:ext cx="3324250" cy="3347201"/>
          </a:xfrm>
          <a:custGeom>
            <a:avLst/>
            <a:gdLst>
              <a:gd name="connsiteX0" fmla="*/ 0 w 3324225"/>
              <a:gd name="connsiteY0" fmla="*/ 869916 h 3330575"/>
              <a:gd name="connsiteX1" fmla="*/ 869916 w 3324225"/>
              <a:gd name="connsiteY1" fmla="*/ 0 h 3330575"/>
              <a:gd name="connsiteX2" fmla="*/ 2454309 w 3324225"/>
              <a:gd name="connsiteY2" fmla="*/ 0 h 3330575"/>
              <a:gd name="connsiteX3" fmla="*/ 3324225 w 3324225"/>
              <a:gd name="connsiteY3" fmla="*/ 869916 h 3330575"/>
              <a:gd name="connsiteX4" fmla="*/ 3324225 w 3324225"/>
              <a:gd name="connsiteY4" fmla="*/ 2460659 h 3330575"/>
              <a:gd name="connsiteX5" fmla="*/ 2454309 w 3324225"/>
              <a:gd name="connsiteY5" fmla="*/ 3330575 h 3330575"/>
              <a:gd name="connsiteX6" fmla="*/ 869916 w 3324225"/>
              <a:gd name="connsiteY6" fmla="*/ 3330575 h 3330575"/>
              <a:gd name="connsiteX7" fmla="*/ 0 w 3324225"/>
              <a:gd name="connsiteY7" fmla="*/ 2460659 h 3330575"/>
              <a:gd name="connsiteX8" fmla="*/ 0 w 3324225"/>
              <a:gd name="connsiteY8" fmla="*/ 869916 h 3330575"/>
              <a:gd name="connsiteX0" fmla="*/ 179465 w 3503690"/>
              <a:gd name="connsiteY0" fmla="*/ 869916 h 3330575"/>
              <a:gd name="connsiteX1" fmla="*/ 1049381 w 3503690"/>
              <a:gd name="connsiteY1" fmla="*/ 0 h 3330575"/>
              <a:gd name="connsiteX2" fmla="*/ 2633774 w 3503690"/>
              <a:gd name="connsiteY2" fmla="*/ 0 h 3330575"/>
              <a:gd name="connsiteX3" fmla="*/ 3503690 w 3503690"/>
              <a:gd name="connsiteY3" fmla="*/ 869916 h 3330575"/>
              <a:gd name="connsiteX4" fmla="*/ 3503690 w 3503690"/>
              <a:gd name="connsiteY4" fmla="*/ 2460659 h 3330575"/>
              <a:gd name="connsiteX5" fmla="*/ 2633774 w 3503690"/>
              <a:gd name="connsiteY5" fmla="*/ 3330575 h 3330575"/>
              <a:gd name="connsiteX6" fmla="*/ 226421 w 3503690"/>
              <a:gd name="connsiteY6" fmla="*/ 3330575 h 3330575"/>
              <a:gd name="connsiteX7" fmla="*/ 179465 w 3503690"/>
              <a:gd name="connsiteY7" fmla="*/ 2460659 h 3330575"/>
              <a:gd name="connsiteX8" fmla="*/ 179465 w 3503690"/>
              <a:gd name="connsiteY8" fmla="*/ 869916 h 3330575"/>
              <a:gd name="connsiteX0" fmla="*/ 0 w 3324225"/>
              <a:gd name="connsiteY0" fmla="*/ 869916 h 3330575"/>
              <a:gd name="connsiteX1" fmla="*/ 869916 w 3324225"/>
              <a:gd name="connsiteY1" fmla="*/ 0 h 3330575"/>
              <a:gd name="connsiteX2" fmla="*/ 2454309 w 3324225"/>
              <a:gd name="connsiteY2" fmla="*/ 0 h 3330575"/>
              <a:gd name="connsiteX3" fmla="*/ 3324225 w 3324225"/>
              <a:gd name="connsiteY3" fmla="*/ 869916 h 3330575"/>
              <a:gd name="connsiteX4" fmla="*/ 3324225 w 3324225"/>
              <a:gd name="connsiteY4" fmla="*/ 2460659 h 3330575"/>
              <a:gd name="connsiteX5" fmla="*/ 2454309 w 3324225"/>
              <a:gd name="connsiteY5" fmla="*/ 3330575 h 3330575"/>
              <a:gd name="connsiteX6" fmla="*/ 46956 w 3324225"/>
              <a:gd name="connsiteY6" fmla="*/ 3330575 h 3330575"/>
              <a:gd name="connsiteX7" fmla="*/ 0 w 3324225"/>
              <a:gd name="connsiteY7" fmla="*/ 2460659 h 3330575"/>
              <a:gd name="connsiteX8" fmla="*/ 0 w 3324225"/>
              <a:gd name="connsiteY8" fmla="*/ 869916 h 3330575"/>
              <a:gd name="connsiteX0" fmla="*/ 8873 w 3333098"/>
              <a:gd name="connsiteY0" fmla="*/ 869916 h 3338888"/>
              <a:gd name="connsiteX1" fmla="*/ 878789 w 3333098"/>
              <a:gd name="connsiteY1" fmla="*/ 0 h 3338888"/>
              <a:gd name="connsiteX2" fmla="*/ 2463182 w 3333098"/>
              <a:gd name="connsiteY2" fmla="*/ 0 h 3338888"/>
              <a:gd name="connsiteX3" fmla="*/ 3333098 w 3333098"/>
              <a:gd name="connsiteY3" fmla="*/ 869916 h 3338888"/>
              <a:gd name="connsiteX4" fmla="*/ 3333098 w 3333098"/>
              <a:gd name="connsiteY4" fmla="*/ 2460659 h 3338888"/>
              <a:gd name="connsiteX5" fmla="*/ 2463182 w 3333098"/>
              <a:gd name="connsiteY5" fmla="*/ 3330575 h 3338888"/>
              <a:gd name="connsiteX6" fmla="*/ 5953 w 3333098"/>
              <a:gd name="connsiteY6" fmla="*/ 3338888 h 3338888"/>
              <a:gd name="connsiteX7" fmla="*/ 8873 w 3333098"/>
              <a:gd name="connsiteY7" fmla="*/ 2460659 h 3338888"/>
              <a:gd name="connsiteX8" fmla="*/ 8873 w 3333098"/>
              <a:gd name="connsiteY8" fmla="*/ 869916 h 3338888"/>
              <a:gd name="connsiteX0" fmla="*/ 25 w 3324250"/>
              <a:gd name="connsiteY0" fmla="*/ 869916 h 3347201"/>
              <a:gd name="connsiteX1" fmla="*/ 869941 w 3324250"/>
              <a:gd name="connsiteY1" fmla="*/ 0 h 3347201"/>
              <a:gd name="connsiteX2" fmla="*/ 2454334 w 3324250"/>
              <a:gd name="connsiteY2" fmla="*/ 0 h 3347201"/>
              <a:gd name="connsiteX3" fmla="*/ 3324250 w 3324250"/>
              <a:gd name="connsiteY3" fmla="*/ 869916 h 3347201"/>
              <a:gd name="connsiteX4" fmla="*/ 3324250 w 3324250"/>
              <a:gd name="connsiteY4" fmla="*/ 2460659 h 3347201"/>
              <a:gd name="connsiteX5" fmla="*/ 2454334 w 3324250"/>
              <a:gd name="connsiteY5" fmla="*/ 3330575 h 3347201"/>
              <a:gd name="connsiteX6" fmla="*/ 13730 w 3324250"/>
              <a:gd name="connsiteY6" fmla="*/ 3347201 h 3347201"/>
              <a:gd name="connsiteX7" fmla="*/ 25 w 3324250"/>
              <a:gd name="connsiteY7" fmla="*/ 2460659 h 3347201"/>
              <a:gd name="connsiteX8" fmla="*/ 25 w 3324250"/>
              <a:gd name="connsiteY8" fmla="*/ 869916 h 3347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4250" h="3347201">
                <a:moveTo>
                  <a:pt x="25" y="869916"/>
                </a:moveTo>
                <a:cubicBezTo>
                  <a:pt x="25" y="389475"/>
                  <a:pt x="389500" y="0"/>
                  <a:pt x="869941" y="0"/>
                </a:cubicBezTo>
                <a:lnTo>
                  <a:pt x="2454334" y="0"/>
                </a:lnTo>
                <a:cubicBezTo>
                  <a:pt x="2934775" y="0"/>
                  <a:pt x="3324250" y="389475"/>
                  <a:pt x="3324250" y="869916"/>
                </a:cubicBezTo>
                <a:lnTo>
                  <a:pt x="3324250" y="2460659"/>
                </a:lnTo>
                <a:cubicBezTo>
                  <a:pt x="3324250" y="2941100"/>
                  <a:pt x="2934775" y="3330575"/>
                  <a:pt x="2454334" y="3330575"/>
                </a:cubicBezTo>
                <a:lnTo>
                  <a:pt x="13730" y="3347201"/>
                </a:lnTo>
                <a:cubicBezTo>
                  <a:pt x="-1198" y="3338888"/>
                  <a:pt x="25" y="2941100"/>
                  <a:pt x="25" y="2460659"/>
                </a:cubicBezTo>
                <a:lnTo>
                  <a:pt x="25" y="869916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4B30027-BD5F-47AA-BCEC-5CFAB35B34E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125882" y="1673531"/>
            <a:ext cx="3324250" cy="3347201"/>
          </a:xfrm>
          <a:custGeom>
            <a:avLst/>
            <a:gdLst>
              <a:gd name="connsiteX0" fmla="*/ 0 w 3324225"/>
              <a:gd name="connsiteY0" fmla="*/ 869916 h 3330575"/>
              <a:gd name="connsiteX1" fmla="*/ 869916 w 3324225"/>
              <a:gd name="connsiteY1" fmla="*/ 0 h 3330575"/>
              <a:gd name="connsiteX2" fmla="*/ 2454309 w 3324225"/>
              <a:gd name="connsiteY2" fmla="*/ 0 h 3330575"/>
              <a:gd name="connsiteX3" fmla="*/ 3324225 w 3324225"/>
              <a:gd name="connsiteY3" fmla="*/ 869916 h 3330575"/>
              <a:gd name="connsiteX4" fmla="*/ 3324225 w 3324225"/>
              <a:gd name="connsiteY4" fmla="*/ 2460659 h 3330575"/>
              <a:gd name="connsiteX5" fmla="*/ 2454309 w 3324225"/>
              <a:gd name="connsiteY5" fmla="*/ 3330575 h 3330575"/>
              <a:gd name="connsiteX6" fmla="*/ 869916 w 3324225"/>
              <a:gd name="connsiteY6" fmla="*/ 3330575 h 3330575"/>
              <a:gd name="connsiteX7" fmla="*/ 0 w 3324225"/>
              <a:gd name="connsiteY7" fmla="*/ 2460659 h 3330575"/>
              <a:gd name="connsiteX8" fmla="*/ 0 w 3324225"/>
              <a:gd name="connsiteY8" fmla="*/ 869916 h 3330575"/>
              <a:gd name="connsiteX0" fmla="*/ 179465 w 3503690"/>
              <a:gd name="connsiteY0" fmla="*/ 869916 h 3330575"/>
              <a:gd name="connsiteX1" fmla="*/ 1049381 w 3503690"/>
              <a:gd name="connsiteY1" fmla="*/ 0 h 3330575"/>
              <a:gd name="connsiteX2" fmla="*/ 2633774 w 3503690"/>
              <a:gd name="connsiteY2" fmla="*/ 0 h 3330575"/>
              <a:gd name="connsiteX3" fmla="*/ 3503690 w 3503690"/>
              <a:gd name="connsiteY3" fmla="*/ 869916 h 3330575"/>
              <a:gd name="connsiteX4" fmla="*/ 3503690 w 3503690"/>
              <a:gd name="connsiteY4" fmla="*/ 2460659 h 3330575"/>
              <a:gd name="connsiteX5" fmla="*/ 2633774 w 3503690"/>
              <a:gd name="connsiteY5" fmla="*/ 3330575 h 3330575"/>
              <a:gd name="connsiteX6" fmla="*/ 226421 w 3503690"/>
              <a:gd name="connsiteY6" fmla="*/ 3330575 h 3330575"/>
              <a:gd name="connsiteX7" fmla="*/ 179465 w 3503690"/>
              <a:gd name="connsiteY7" fmla="*/ 2460659 h 3330575"/>
              <a:gd name="connsiteX8" fmla="*/ 179465 w 3503690"/>
              <a:gd name="connsiteY8" fmla="*/ 869916 h 3330575"/>
              <a:gd name="connsiteX0" fmla="*/ 0 w 3324225"/>
              <a:gd name="connsiteY0" fmla="*/ 869916 h 3330575"/>
              <a:gd name="connsiteX1" fmla="*/ 869916 w 3324225"/>
              <a:gd name="connsiteY1" fmla="*/ 0 h 3330575"/>
              <a:gd name="connsiteX2" fmla="*/ 2454309 w 3324225"/>
              <a:gd name="connsiteY2" fmla="*/ 0 h 3330575"/>
              <a:gd name="connsiteX3" fmla="*/ 3324225 w 3324225"/>
              <a:gd name="connsiteY3" fmla="*/ 869916 h 3330575"/>
              <a:gd name="connsiteX4" fmla="*/ 3324225 w 3324225"/>
              <a:gd name="connsiteY4" fmla="*/ 2460659 h 3330575"/>
              <a:gd name="connsiteX5" fmla="*/ 2454309 w 3324225"/>
              <a:gd name="connsiteY5" fmla="*/ 3330575 h 3330575"/>
              <a:gd name="connsiteX6" fmla="*/ 46956 w 3324225"/>
              <a:gd name="connsiteY6" fmla="*/ 3330575 h 3330575"/>
              <a:gd name="connsiteX7" fmla="*/ 0 w 3324225"/>
              <a:gd name="connsiteY7" fmla="*/ 2460659 h 3330575"/>
              <a:gd name="connsiteX8" fmla="*/ 0 w 3324225"/>
              <a:gd name="connsiteY8" fmla="*/ 869916 h 3330575"/>
              <a:gd name="connsiteX0" fmla="*/ 8873 w 3333098"/>
              <a:gd name="connsiteY0" fmla="*/ 869916 h 3338888"/>
              <a:gd name="connsiteX1" fmla="*/ 878789 w 3333098"/>
              <a:gd name="connsiteY1" fmla="*/ 0 h 3338888"/>
              <a:gd name="connsiteX2" fmla="*/ 2463182 w 3333098"/>
              <a:gd name="connsiteY2" fmla="*/ 0 h 3338888"/>
              <a:gd name="connsiteX3" fmla="*/ 3333098 w 3333098"/>
              <a:gd name="connsiteY3" fmla="*/ 869916 h 3338888"/>
              <a:gd name="connsiteX4" fmla="*/ 3333098 w 3333098"/>
              <a:gd name="connsiteY4" fmla="*/ 2460659 h 3338888"/>
              <a:gd name="connsiteX5" fmla="*/ 2463182 w 3333098"/>
              <a:gd name="connsiteY5" fmla="*/ 3330575 h 3338888"/>
              <a:gd name="connsiteX6" fmla="*/ 5953 w 3333098"/>
              <a:gd name="connsiteY6" fmla="*/ 3338888 h 3338888"/>
              <a:gd name="connsiteX7" fmla="*/ 8873 w 3333098"/>
              <a:gd name="connsiteY7" fmla="*/ 2460659 h 3338888"/>
              <a:gd name="connsiteX8" fmla="*/ 8873 w 3333098"/>
              <a:gd name="connsiteY8" fmla="*/ 869916 h 3338888"/>
              <a:gd name="connsiteX0" fmla="*/ 25 w 3324250"/>
              <a:gd name="connsiteY0" fmla="*/ 869916 h 3347201"/>
              <a:gd name="connsiteX1" fmla="*/ 869941 w 3324250"/>
              <a:gd name="connsiteY1" fmla="*/ 0 h 3347201"/>
              <a:gd name="connsiteX2" fmla="*/ 2454334 w 3324250"/>
              <a:gd name="connsiteY2" fmla="*/ 0 h 3347201"/>
              <a:gd name="connsiteX3" fmla="*/ 3324250 w 3324250"/>
              <a:gd name="connsiteY3" fmla="*/ 869916 h 3347201"/>
              <a:gd name="connsiteX4" fmla="*/ 3324250 w 3324250"/>
              <a:gd name="connsiteY4" fmla="*/ 2460659 h 3347201"/>
              <a:gd name="connsiteX5" fmla="*/ 2454334 w 3324250"/>
              <a:gd name="connsiteY5" fmla="*/ 3330575 h 3347201"/>
              <a:gd name="connsiteX6" fmla="*/ 13730 w 3324250"/>
              <a:gd name="connsiteY6" fmla="*/ 3347201 h 3347201"/>
              <a:gd name="connsiteX7" fmla="*/ 25 w 3324250"/>
              <a:gd name="connsiteY7" fmla="*/ 2460659 h 3347201"/>
              <a:gd name="connsiteX8" fmla="*/ 25 w 3324250"/>
              <a:gd name="connsiteY8" fmla="*/ 869916 h 3347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4250" h="3347201">
                <a:moveTo>
                  <a:pt x="25" y="869916"/>
                </a:moveTo>
                <a:cubicBezTo>
                  <a:pt x="25" y="389475"/>
                  <a:pt x="389500" y="0"/>
                  <a:pt x="869941" y="0"/>
                </a:cubicBezTo>
                <a:lnTo>
                  <a:pt x="2454334" y="0"/>
                </a:lnTo>
                <a:cubicBezTo>
                  <a:pt x="2934775" y="0"/>
                  <a:pt x="3324250" y="389475"/>
                  <a:pt x="3324250" y="869916"/>
                </a:cubicBezTo>
                <a:lnTo>
                  <a:pt x="3324250" y="2460659"/>
                </a:lnTo>
                <a:cubicBezTo>
                  <a:pt x="3324250" y="2941100"/>
                  <a:pt x="2934775" y="3330575"/>
                  <a:pt x="2454334" y="3330575"/>
                </a:cubicBezTo>
                <a:lnTo>
                  <a:pt x="13730" y="3347201"/>
                </a:lnTo>
                <a:cubicBezTo>
                  <a:pt x="-1198" y="3338888"/>
                  <a:pt x="25" y="2941100"/>
                  <a:pt x="25" y="2460659"/>
                </a:cubicBezTo>
                <a:lnTo>
                  <a:pt x="25" y="869916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D6F63B4-476D-4938-8B6E-C76B0B76B1C3}"/>
              </a:ext>
            </a:extLst>
          </p:cNvPr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917C17-581A-42F7-99EB-043B6E79EE92}"/>
              </a:ext>
            </a:extLst>
          </p:cNvPr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1295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240784" cy="6858000"/>
          </a:xfrm>
          <a:custGeom>
            <a:avLst/>
            <a:gdLst>
              <a:gd name="connsiteX0" fmla="*/ 0 w 6240784"/>
              <a:gd name="connsiteY0" fmla="*/ 0 h 6858000"/>
              <a:gd name="connsiteX1" fmla="*/ 4526283 w 6240784"/>
              <a:gd name="connsiteY1" fmla="*/ 0 h 6858000"/>
              <a:gd name="connsiteX2" fmla="*/ 6240784 w 6240784"/>
              <a:gd name="connsiteY2" fmla="*/ 3429000 h 6858000"/>
              <a:gd name="connsiteX3" fmla="*/ 4526283 w 6240784"/>
              <a:gd name="connsiteY3" fmla="*/ 6858000 h 6858000"/>
              <a:gd name="connsiteX4" fmla="*/ 0 w 6240784"/>
              <a:gd name="connsiteY4" fmla="*/ 6858000 h 6858000"/>
              <a:gd name="connsiteX5" fmla="*/ 2003064 w 6240784"/>
              <a:gd name="connsiteY5" fmla="*/ 343388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0784" h="6858000">
                <a:moveTo>
                  <a:pt x="0" y="0"/>
                </a:moveTo>
                <a:lnTo>
                  <a:pt x="4526283" y="0"/>
                </a:lnTo>
                <a:lnTo>
                  <a:pt x="6240784" y="3429000"/>
                </a:lnTo>
                <a:lnTo>
                  <a:pt x="4526283" y="6858000"/>
                </a:lnTo>
                <a:lnTo>
                  <a:pt x="0" y="6858000"/>
                </a:lnTo>
                <a:lnTo>
                  <a:pt x="2003064" y="343388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Montserrat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605261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BCA5F441-6302-4481-B538-48F9C741DB10}" type="datetimeFigureOut">
              <a:rPr lang="en-US"/>
              <a:pPr>
                <a:defRPr/>
              </a:pPr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A3664760-8ABE-412A-B61C-B8884D5D07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3773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9027130" y="1972901"/>
            <a:ext cx="2031471" cy="3548642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984200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7103770" y="1677295"/>
            <a:ext cx="4424616" cy="4424614"/>
          </a:xfrm>
          <a:prstGeom prst="ellipse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842909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13B635F-3217-45DE-A43B-16FE8C4D01D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750630" y="1557427"/>
            <a:ext cx="2024743" cy="2024743"/>
          </a:xfrm>
          <a:custGeom>
            <a:avLst/>
            <a:gdLst>
              <a:gd name="connsiteX0" fmla="*/ 2024743 w 4049487"/>
              <a:gd name="connsiteY0" fmla="*/ 0 h 4049486"/>
              <a:gd name="connsiteX1" fmla="*/ 4049487 w 4049487"/>
              <a:gd name="connsiteY1" fmla="*/ 2024743 h 4049486"/>
              <a:gd name="connsiteX2" fmla="*/ 2024743 w 4049487"/>
              <a:gd name="connsiteY2" fmla="*/ 4049486 h 4049486"/>
              <a:gd name="connsiteX3" fmla="*/ 0 w 4049487"/>
              <a:gd name="connsiteY3" fmla="*/ 2024743 h 4049486"/>
              <a:gd name="connsiteX4" fmla="*/ 2024743 w 4049487"/>
              <a:gd name="connsiteY4" fmla="*/ 0 h 404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9487" h="4049486">
                <a:moveTo>
                  <a:pt x="2024743" y="0"/>
                </a:moveTo>
                <a:cubicBezTo>
                  <a:pt x="3142979" y="0"/>
                  <a:pt x="4049487" y="906508"/>
                  <a:pt x="4049487" y="2024743"/>
                </a:cubicBezTo>
                <a:cubicBezTo>
                  <a:pt x="4049487" y="3142978"/>
                  <a:pt x="3142979" y="4049486"/>
                  <a:pt x="2024743" y="4049486"/>
                </a:cubicBezTo>
                <a:cubicBezTo>
                  <a:pt x="906508" y="4049486"/>
                  <a:pt x="0" y="3142978"/>
                  <a:pt x="0" y="2024743"/>
                </a:cubicBezTo>
                <a:cubicBezTo>
                  <a:pt x="0" y="906508"/>
                  <a:pt x="906508" y="0"/>
                  <a:pt x="2024743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Raleway Light" panose="020B0403030101060003" pitchFamily="34" charset="-94"/>
              </a:defRPr>
            </a:lvl1pPr>
          </a:lstStyle>
          <a:p>
            <a:pPr lvl="0"/>
            <a:endParaRPr lang="tr-TR" noProof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364C93F-A311-415F-8E67-12B59AE60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1"/>
            <a:ext cx="7148285" cy="6858000"/>
          </a:xfrm>
          <a:custGeom>
            <a:avLst/>
            <a:gdLst>
              <a:gd name="connsiteX0" fmla="*/ 0 w 14296570"/>
              <a:gd name="connsiteY0" fmla="*/ 0 h 13715999"/>
              <a:gd name="connsiteX1" fmla="*/ 14296570 w 14296570"/>
              <a:gd name="connsiteY1" fmla="*/ 0 h 13715999"/>
              <a:gd name="connsiteX2" fmla="*/ 14296570 w 14296570"/>
              <a:gd name="connsiteY2" fmla="*/ 13715999 h 13715999"/>
              <a:gd name="connsiteX3" fmla="*/ 0 w 14296570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96570" h="13715999">
                <a:moveTo>
                  <a:pt x="0" y="0"/>
                </a:moveTo>
                <a:lnTo>
                  <a:pt x="14296570" y="0"/>
                </a:lnTo>
                <a:lnTo>
                  <a:pt x="14296570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Raleway Light" panose="020B0403030101060003" pitchFamily="34" charset="-94"/>
              </a:defRPr>
            </a:lvl1pPr>
          </a:lstStyle>
          <a:p>
            <a:pPr lvl="0"/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1774338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F333D12F-9F6B-4F7A-832E-0B96098F4695}" type="datetimeFigureOut">
              <a:rPr lang="en-US"/>
              <a:pPr>
                <a:defRPr/>
              </a:pPr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05E753E4-9A94-4B48-A90B-734F4C27CA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8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09600" y="687982"/>
            <a:ext cx="10706100" cy="4569818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5839489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039662" y="2048125"/>
            <a:ext cx="2263149" cy="3332951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640013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763713" y="2095499"/>
            <a:ext cx="4073525" cy="2532063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177247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6"/>
          <p:cNvSpPr>
            <a:spLocks noEditPoints="1"/>
          </p:cNvSpPr>
          <p:nvPr userDrawn="1"/>
        </p:nvSpPr>
        <p:spPr bwMode="auto">
          <a:xfrm>
            <a:off x="871538" y="1927225"/>
            <a:ext cx="2959100" cy="3840163"/>
          </a:xfrm>
          <a:custGeom>
            <a:avLst/>
            <a:gdLst>
              <a:gd name="T0" fmla="*/ 2147483646 w 580"/>
              <a:gd name="T1" fmla="*/ 2147483646 h 753"/>
              <a:gd name="T2" fmla="*/ 2147483646 w 580"/>
              <a:gd name="T3" fmla="*/ 0 h 753"/>
              <a:gd name="T4" fmla="*/ 2147483646 w 580"/>
              <a:gd name="T5" fmla="*/ 0 h 753"/>
              <a:gd name="T6" fmla="*/ 0 w 580"/>
              <a:gd name="T7" fmla="*/ 2147483646 h 753"/>
              <a:gd name="T8" fmla="*/ 0 w 580"/>
              <a:gd name="T9" fmla="*/ 2147483646 h 753"/>
              <a:gd name="T10" fmla="*/ 2147483646 w 580"/>
              <a:gd name="T11" fmla="*/ 2147483646 h 753"/>
              <a:gd name="T12" fmla="*/ 2147483646 w 580"/>
              <a:gd name="T13" fmla="*/ 2147483646 h 753"/>
              <a:gd name="T14" fmla="*/ 2147483646 w 580"/>
              <a:gd name="T15" fmla="*/ 2147483646 h 753"/>
              <a:gd name="T16" fmla="*/ 2147483646 w 580"/>
              <a:gd name="T17" fmla="*/ 2147483646 h 753"/>
              <a:gd name="T18" fmla="*/ 2147483646 w 580"/>
              <a:gd name="T19" fmla="*/ 2147483646 h 753"/>
              <a:gd name="T20" fmla="*/ 2147483646 w 580"/>
              <a:gd name="T21" fmla="*/ 2147483646 h 753"/>
              <a:gd name="T22" fmla="*/ 2147483646 w 580"/>
              <a:gd name="T23" fmla="*/ 2147483646 h 753"/>
              <a:gd name="T24" fmla="*/ 2147483646 w 580"/>
              <a:gd name="T25" fmla="*/ 2147483646 h 753"/>
              <a:gd name="T26" fmla="*/ 2147483646 w 580"/>
              <a:gd name="T27" fmla="*/ 2147483646 h 753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580" h="753">
                <a:moveTo>
                  <a:pt x="580" y="31"/>
                </a:moveTo>
                <a:cubicBezTo>
                  <a:pt x="580" y="14"/>
                  <a:pt x="566" y="0"/>
                  <a:pt x="550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13" y="0"/>
                  <a:pt x="0" y="14"/>
                  <a:pt x="0" y="31"/>
                </a:cubicBezTo>
                <a:cubicBezTo>
                  <a:pt x="0" y="723"/>
                  <a:pt x="0" y="723"/>
                  <a:pt x="0" y="723"/>
                </a:cubicBezTo>
                <a:cubicBezTo>
                  <a:pt x="0" y="740"/>
                  <a:pt x="13" y="753"/>
                  <a:pt x="30" y="753"/>
                </a:cubicBezTo>
                <a:cubicBezTo>
                  <a:pt x="550" y="753"/>
                  <a:pt x="550" y="753"/>
                  <a:pt x="550" y="753"/>
                </a:cubicBezTo>
                <a:cubicBezTo>
                  <a:pt x="566" y="753"/>
                  <a:pt x="580" y="740"/>
                  <a:pt x="580" y="723"/>
                </a:cubicBezTo>
                <a:lnTo>
                  <a:pt x="580" y="31"/>
                </a:lnTo>
                <a:close/>
                <a:moveTo>
                  <a:pt x="520" y="689"/>
                </a:moveTo>
                <a:cubicBezTo>
                  <a:pt x="57" y="689"/>
                  <a:pt x="57" y="689"/>
                  <a:pt x="57" y="689"/>
                </a:cubicBezTo>
                <a:cubicBezTo>
                  <a:pt x="57" y="66"/>
                  <a:pt x="57" y="66"/>
                  <a:pt x="57" y="66"/>
                </a:cubicBezTo>
                <a:cubicBezTo>
                  <a:pt x="520" y="66"/>
                  <a:pt x="520" y="66"/>
                  <a:pt x="520" y="66"/>
                </a:cubicBezTo>
                <a:lnTo>
                  <a:pt x="520" y="68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Rectangle 68"/>
          <p:cNvSpPr>
            <a:spLocks noChangeArrowheads="1"/>
          </p:cNvSpPr>
          <p:nvPr userDrawn="1"/>
        </p:nvSpPr>
        <p:spPr bwMode="auto">
          <a:xfrm>
            <a:off x="1068388" y="2205038"/>
            <a:ext cx="2565400" cy="32718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068489" y="2205781"/>
            <a:ext cx="2565906" cy="3271566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3201352" y="3350572"/>
            <a:ext cx="1402519" cy="20627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459746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596B5DD-D42C-4C3E-BEB8-85304995AB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: Rounded Corners 1">
            <a:extLst>
              <a:ext uri="{FF2B5EF4-FFF2-40B4-BE49-F238E27FC236}">
                <a16:creationId xmlns:a16="http://schemas.microsoft.com/office/drawing/2014/main" id="{DFEEA07E-108C-4A6D-9AD6-787D90A09D89}"/>
              </a:ext>
            </a:extLst>
          </p:cNvPr>
          <p:cNvSpPr/>
          <p:nvPr userDrawn="1"/>
        </p:nvSpPr>
        <p:spPr>
          <a:xfrm>
            <a:off x="729350" y="452428"/>
            <a:ext cx="1136331" cy="375740"/>
          </a:xfrm>
          <a:custGeom>
            <a:avLst/>
            <a:gdLst>
              <a:gd name="connsiteX0" fmla="*/ 0 w 1136331"/>
              <a:gd name="connsiteY0" fmla="*/ 128739 h 371552"/>
              <a:gd name="connsiteX1" fmla="*/ 128739 w 1136331"/>
              <a:gd name="connsiteY1" fmla="*/ 0 h 371552"/>
              <a:gd name="connsiteX2" fmla="*/ 1007592 w 1136331"/>
              <a:gd name="connsiteY2" fmla="*/ 0 h 371552"/>
              <a:gd name="connsiteX3" fmla="*/ 1136331 w 1136331"/>
              <a:gd name="connsiteY3" fmla="*/ 128739 h 371552"/>
              <a:gd name="connsiteX4" fmla="*/ 1136331 w 1136331"/>
              <a:gd name="connsiteY4" fmla="*/ 242813 h 371552"/>
              <a:gd name="connsiteX5" fmla="*/ 1007592 w 1136331"/>
              <a:gd name="connsiteY5" fmla="*/ 371552 h 371552"/>
              <a:gd name="connsiteX6" fmla="*/ 128739 w 1136331"/>
              <a:gd name="connsiteY6" fmla="*/ 371552 h 371552"/>
              <a:gd name="connsiteX7" fmla="*/ 0 w 1136331"/>
              <a:gd name="connsiteY7" fmla="*/ 242813 h 371552"/>
              <a:gd name="connsiteX8" fmla="*/ 0 w 1136331"/>
              <a:gd name="connsiteY8" fmla="*/ 128739 h 371552"/>
              <a:gd name="connsiteX0" fmla="*/ 4119 w 1140450"/>
              <a:gd name="connsiteY0" fmla="*/ 128739 h 393638"/>
              <a:gd name="connsiteX1" fmla="*/ 132858 w 1140450"/>
              <a:gd name="connsiteY1" fmla="*/ 0 h 393638"/>
              <a:gd name="connsiteX2" fmla="*/ 1011711 w 1140450"/>
              <a:gd name="connsiteY2" fmla="*/ 0 h 393638"/>
              <a:gd name="connsiteX3" fmla="*/ 1140450 w 1140450"/>
              <a:gd name="connsiteY3" fmla="*/ 128739 h 393638"/>
              <a:gd name="connsiteX4" fmla="*/ 1140450 w 1140450"/>
              <a:gd name="connsiteY4" fmla="*/ 242813 h 393638"/>
              <a:gd name="connsiteX5" fmla="*/ 1011711 w 1140450"/>
              <a:gd name="connsiteY5" fmla="*/ 371552 h 393638"/>
              <a:gd name="connsiteX6" fmla="*/ 132858 w 1140450"/>
              <a:gd name="connsiteY6" fmla="*/ 371552 h 393638"/>
              <a:gd name="connsiteX7" fmla="*/ 0 w 1140450"/>
              <a:gd name="connsiteY7" fmla="*/ 358143 h 393638"/>
              <a:gd name="connsiteX8" fmla="*/ 4119 w 1140450"/>
              <a:gd name="connsiteY8" fmla="*/ 128739 h 393638"/>
              <a:gd name="connsiteX0" fmla="*/ 4302 w 1140633"/>
              <a:gd name="connsiteY0" fmla="*/ 128739 h 371552"/>
              <a:gd name="connsiteX1" fmla="*/ 133041 w 1140633"/>
              <a:gd name="connsiteY1" fmla="*/ 0 h 371552"/>
              <a:gd name="connsiteX2" fmla="*/ 1011894 w 1140633"/>
              <a:gd name="connsiteY2" fmla="*/ 0 h 371552"/>
              <a:gd name="connsiteX3" fmla="*/ 1140633 w 1140633"/>
              <a:gd name="connsiteY3" fmla="*/ 128739 h 371552"/>
              <a:gd name="connsiteX4" fmla="*/ 1140633 w 1140633"/>
              <a:gd name="connsiteY4" fmla="*/ 242813 h 371552"/>
              <a:gd name="connsiteX5" fmla="*/ 1011894 w 1140633"/>
              <a:gd name="connsiteY5" fmla="*/ 371552 h 371552"/>
              <a:gd name="connsiteX6" fmla="*/ 133041 w 1140633"/>
              <a:gd name="connsiteY6" fmla="*/ 371552 h 371552"/>
              <a:gd name="connsiteX7" fmla="*/ 183 w 1140633"/>
              <a:gd name="connsiteY7" fmla="*/ 358143 h 371552"/>
              <a:gd name="connsiteX8" fmla="*/ 4302 w 1140633"/>
              <a:gd name="connsiteY8" fmla="*/ 128739 h 371552"/>
              <a:gd name="connsiteX0" fmla="*/ 54912 w 1191243"/>
              <a:gd name="connsiteY0" fmla="*/ 128739 h 404503"/>
              <a:gd name="connsiteX1" fmla="*/ 183651 w 1191243"/>
              <a:gd name="connsiteY1" fmla="*/ 0 h 404503"/>
              <a:gd name="connsiteX2" fmla="*/ 1062504 w 1191243"/>
              <a:gd name="connsiteY2" fmla="*/ 0 h 404503"/>
              <a:gd name="connsiteX3" fmla="*/ 1191243 w 1191243"/>
              <a:gd name="connsiteY3" fmla="*/ 128739 h 404503"/>
              <a:gd name="connsiteX4" fmla="*/ 1191243 w 1191243"/>
              <a:gd name="connsiteY4" fmla="*/ 242813 h 404503"/>
              <a:gd name="connsiteX5" fmla="*/ 1062504 w 1191243"/>
              <a:gd name="connsiteY5" fmla="*/ 371552 h 404503"/>
              <a:gd name="connsiteX6" fmla="*/ 27132 w 1191243"/>
              <a:gd name="connsiteY6" fmla="*/ 404503 h 404503"/>
              <a:gd name="connsiteX7" fmla="*/ 50793 w 1191243"/>
              <a:gd name="connsiteY7" fmla="*/ 358143 h 404503"/>
              <a:gd name="connsiteX8" fmla="*/ 54912 w 1191243"/>
              <a:gd name="connsiteY8" fmla="*/ 128739 h 404503"/>
              <a:gd name="connsiteX0" fmla="*/ 27780 w 1164111"/>
              <a:gd name="connsiteY0" fmla="*/ 128739 h 404503"/>
              <a:gd name="connsiteX1" fmla="*/ 156519 w 1164111"/>
              <a:gd name="connsiteY1" fmla="*/ 0 h 404503"/>
              <a:gd name="connsiteX2" fmla="*/ 1035372 w 1164111"/>
              <a:gd name="connsiteY2" fmla="*/ 0 h 404503"/>
              <a:gd name="connsiteX3" fmla="*/ 1164111 w 1164111"/>
              <a:gd name="connsiteY3" fmla="*/ 128739 h 404503"/>
              <a:gd name="connsiteX4" fmla="*/ 1164111 w 1164111"/>
              <a:gd name="connsiteY4" fmla="*/ 242813 h 404503"/>
              <a:gd name="connsiteX5" fmla="*/ 1035372 w 1164111"/>
              <a:gd name="connsiteY5" fmla="*/ 371552 h 404503"/>
              <a:gd name="connsiteX6" fmla="*/ 0 w 1164111"/>
              <a:gd name="connsiteY6" fmla="*/ 404503 h 404503"/>
              <a:gd name="connsiteX7" fmla="*/ 23661 w 1164111"/>
              <a:gd name="connsiteY7" fmla="*/ 358143 h 404503"/>
              <a:gd name="connsiteX8" fmla="*/ 27780 w 1164111"/>
              <a:gd name="connsiteY8" fmla="*/ 128739 h 404503"/>
              <a:gd name="connsiteX0" fmla="*/ 7186 w 1143517"/>
              <a:gd name="connsiteY0" fmla="*/ 128739 h 371552"/>
              <a:gd name="connsiteX1" fmla="*/ 135925 w 1143517"/>
              <a:gd name="connsiteY1" fmla="*/ 0 h 371552"/>
              <a:gd name="connsiteX2" fmla="*/ 1014778 w 1143517"/>
              <a:gd name="connsiteY2" fmla="*/ 0 h 371552"/>
              <a:gd name="connsiteX3" fmla="*/ 1143517 w 1143517"/>
              <a:gd name="connsiteY3" fmla="*/ 128739 h 371552"/>
              <a:gd name="connsiteX4" fmla="*/ 1143517 w 1143517"/>
              <a:gd name="connsiteY4" fmla="*/ 242813 h 371552"/>
              <a:gd name="connsiteX5" fmla="*/ 1014778 w 1143517"/>
              <a:gd name="connsiteY5" fmla="*/ 371552 h 371552"/>
              <a:gd name="connsiteX6" fmla="*/ 0 w 1143517"/>
              <a:gd name="connsiteY6" fmla="*/ 367432 h 371552"/>
              <a:gd name="connsiteX7" fmla="*/ 3067 w 1143517"/>
              <a:gd name="connsiteY7" fmla="*/ 358143 h 371552"/>
              <a:gd name="connsiteX8" fmla="*/ 7186 w 1143517"/>
              <a:gd name="connsiteY8" fmla="*/ 128739 h 371552"/>
              <a:gd name="connsiteX0" fmla="*/ 7186 w 1143517"/>
              <a:gd name="connsiteY0" fmla="*/ 128739 h 371552"/>
              <a:gd name="connsiteX1" fmla="*/ 135925 w 1143517"/>
              <a:gd name="connsiteY1" fmla="*/ 0 h 371552"/>
              <a:gd name="connsiteX2" fmla="*/ 1014778 w 1143517"/>
              <a:gd name="connsiteY2" fmla="*/ 0 h 371552"/>
              <a:gd name="connsiteX3" fmla="*/ 1143517 w 1143517"/>
              <a:gd name="connsiteY3" fmla="*/ 128739 h 371552"/>
              <a:gd name="connsiteX4" fmla="*/ 1143517 w 1143517"/>
              <a:gd name="connsiteY4" fmla="*/ 242813 h 371552"/>
              <a:gd name="connsiteX5" fmla="*/ 1014778 w 1143517"/>
              <a:gd name="connsiteY5" fmla="*/ 371552 h 371552"/>
              <a:gd name="connsiteX6" fmla="*/ 0 w 1143517"/>
              <a:gd name="connsiteY6" fmla="*/ 367432 h 371552"/>
              <a:gd name="connsiteX7" fmla="*/ 3067 w 1143517"/>
              <a:gd name="connsiteY7" fmla="*/ 308716 h 371552"/>
              <a:gd name="connsiteX8" fmla="*/ 7186 w 1143517"/>
              <a:gd name="connsiteY8" fmla="*/ 128739 h 371552"/>
              <a:gd name="connsiteX0" fmla="*/ 7186 w 1143517"/>
              <a:gd name="connsiteY0" fmla="*/ 128739 h 375670"/>
              <a:gd name="connsiteX1" fmla="*/ 135925 w 1143517"/>
              <a:gd name="connsiteY1" fmla="*/ 0 h 375670"/>
              <a:gd name="connsiteX2" fmla="*/ 1014778 w 1143517"/>
              <a:gd name="connsiteY2" fmla="*/ 0 h 375670"/>
              <a:gd name="connsiteX3" fmla="*/ 1143517 w 1143517"/>
              <a:gd name="connsiteY3" fmla="*/ 128739 h 375670"/>
              <a:gd name="connsiteX4" fmla="*/ 1143517 w 1143517"/>
              <a:gd name="connsiteY4" fmla="*/ 242813 h 375670"/>
              <a:gd name="connsiteX5" fmla="*/ 1014778 w 1143517"/>
              <a:gd name="connsiteY5" fmla="*/ 371552 h 375670"/>
              <a:gd name="connsiteX6" fmla="*/ 0 w 1143517"/>
              <a:gd name="connsiteY6" fmla="*/ 375670 h 375670"/>
              <a:gd name="connsiteX7" fmla="*/ 3067 w 1143517"/>
              <a:gd name="connsiteY7" fmla="*/ 308716 h 375670"/>
              <a:gd name="connsiteX8" fmla="*/ 7186 w 1143517"/>
              <a:gd name="connsiteY8" fmla="*/ 128739 h 375670"/>
              <a:gd name="connsiteX0" fmla="*/ 7186 w 1143517"/>
              <a:gd name="connsiteY0" fmla="*/ 128739 h 375670"/>
              <a:gd name="connsiteX1" fmla="*/ 135925 w 1143517"/>
              <a:gd name="connsiteY1" fmla="*/ 0 h 375670"/>
              <a:gd name="connsiteX2" fmla="*/ 1014778 w 1143517"/>
              <a:gd name="connsiteY2" fmla="*/ 0 h 375670"/>
              <a:gd name="connsiteX3" fmla="*/ 1143517 w 1143517"/>
              <a:gd name="connsiteY3" fmla="*/ 128739 h 375670"/>
              <a:gd name="connsiteX4" fmla="*/ 1143517 w 1143517"/>
              <a:gd name="connsiteY4" fmla="*/ 242813 h 375670"/>
              <a:gd name="connsiteX5" fmla="*/ 1014778 w 1143517"/>
              <a:gd name="connsiteY5" fmla="*/ 371552 h 375670"/>
              <a:gd name="connsiteX6" fmla="*/ 0 w 1143517"/>
              <a:gd name="connsiteY6" fmla="*/ 375670 h 375670"/>
              <a:gd name="connsiteX7" fmla="*/ 3067 w 1143517"/>
              <a:gd name="connsiteY7" fmla="*/ 362261 h 375670"/>
              <a:gd name="connsiteX8" fmla="*/ 7186 w 1143517"/>
              <a:gd name="connsiteY8" fmla="*/ 128739 h 375670"/>
              <a:gd name="connsiteX0" fmla="*/ 354262 w 1490593"/>
              <a:gd name="connsiteY0" fmla="*/ 128739 h 375670"/>
              <a:gd name="connsiteX1" fmla="*/ 483001 w 1490593"/>
              <a:gd name="connsiteY1" fmla="*/ 0 h 375670"/>
              <a:gd name="connsiteX2" fmla="*/ 1361854 w 1490593"/>
              <a:gd name="connsiteY2" fmla="*/ 0 h 375670"/>
              <a:gd name="connsiteX3" fmla="*/ 1490593 w 1490593"/>
              <a:gd name="connsiteY3" fmla="*/ 128739 h 375670"/>
              <a:gd name="connsiteX4" fmla="*/ 1490593 w 1490593"/>
              <a:gd name="connsiteY4" fmla="*/ 242813 h 375670"/>
              <a:gd name="connsiteX5" fmla="*/ 1361854 w 1490593"/>
              <a:gd name="connsiteY5" fmla="*/ 371552 h 375670"/>
              <a:gd name="connsiteX6" fmla="*/ 347076 w 1490593"/>
              <a:gd name="connsiteY6" fmla="*/ 375670 h 375670"/>
              <a:gd name="connsiteX7" fmla="*/ 35 w 1490593"/>
              <a:gd name="connsiteY7" fmla="*/ 275763 h 375670"/>
              <a:gd name="connsiteX8" fmla="*/ 354262 w 1490593"/>
              <a:gd name="connsiteY8" fmla="*/ 128739 h 375670"/>
              <a:gd name="connsiteX0" fmla="*/ 85079 w 1221410"/>
              <a:gd name="connsiteY0" fmla="*/ 128739 h 375670"/>
              <a:gd name="connsiteX1" fmla="*/ 213818 w 1221410"/>
              <a:gd name="connsiteY1" fmla="*/ 0 h 375670"/>
              <a:gd name="connsiteX2" fmla="*/ 1092671 w 1221410"/>
              <a:gd name="connsiteY2" fmla="*/ 0 h 375670"/>
              <a:gd name="connsiteX3" fmla="*/ 1221410 w 1221410"/>
              <a:gd name="connsiteY3" fmla="*/ 128739 h 375670"/>
              <a:gd name="connsiteX4" fmla="*/ 1221410 w 1221410"/>
              <a:gd name="connsiteY4" fmla="*/ 242813 h 375670"/>
              <a:gd name="connsiteX5" fmla="*/ 1092671 w 1221410"/>
              <a:gd name="connsiteY5" fmla="*/ 371552 h 375670"/>
              <a:gd name="connsiteX6" fmla="*/ 77893 w 1221410"/>
              <a:gd name="connsiteY6" fmla="*/ 375670 h 375670"/>
              <a:gd name="connsiteX7" fmla="*/ 85079 w 1221410"/>
              <a:gd name="connsiteY7" fmla="*/ 128739 h 375670"/>
              <a:gd name="connsiteX0" fmla="*/ 79568 w 1215899"/>
              <a:gd name="connsiteY0" fmla="*/ 128739 h 375670"/>
              <a:gd name="connsiteX1" fmla="*/ 208307 w 1215899"/>
              <a:gd name="connsiteY1" fmla="*/ 0 h 375670"/>
              <a:gd name="connsiteX2" fmla="*/ 1087160 w 1215899"/>
              <a:gd name="connsiteY2" fmla="*/ 0 h 375670"/>
              <a:gd name="connsiteX3" fmla="*/ 1215899 w 1215899"/>
              <a:gd name="connsiteY3" fmla="*/ 128739 h 375670"/>
              <a:gd name="connsiteX4" fmla="*/ 1215899 w 1215899"/>
              <a:gd name="connsiteY4" fmla="*/ 242813 h 375670"/>
              <a:gd name="connsiteX5" fmla="*/ 1087160 w 1215899"/>
              <a:gd name="connsiteY5" fmla="*/ 371552 h 375670"/>
              <a:gd name="connsiteX6" fmla="*/ 72382 w 1215899"/>
              <a:gd name="connsiteY6" fmla="*/ 375670 h 375670"/>
              <a:gd name="connsiteX7" fmla="*/ 79568 w 1215899"/>
              <a:gd name="connsiteY7" fmla="*/ 128739 h 375670"/>
              <a:gd name="connsiteX0" fmla="*/ 7709 w 1144040"/>
              <a:gd name="connsiteY0" fmla="*/ 128739 h 375740"/>
              <a:gd name="connsiteX1" fmla="*/ 136448 w 1144040"/>
              <a:gd name="connsiteY1" fmla="*/ 0 h 375740"/>
              <a:gd name="connsiteX2" fmla="*/ 1015301 w 1144040"/>
              <a:gd name="connsiteY2" fmla="*/ 0 h 375740"/>
              <a:gd name="connsiteX3" fmla="*/ 1144040 w 1144040"/>
              <a:gd name="connsiteY3" fmla="*/ 128739 h 375740"/>
              <a:gd name="connsiteX4" fmla="*/ 1144040 w 1144040"/>
              <a:gd name="connsiteY4" fmla="*/ 242813 h 375740"/>
              <a:gd name="connsiteX5" fmla="*/ 1015301 w 1144040"/>
              <a:gd name="connsiteY5" fmla="*/ 371552 h 375740"/>
              <a:gd name="connsiteX6" fmla="*/ 523 w 1144040"/>
              <a:gd name="connsiteY6" fmla="*/ 375670 h 375740"/>
              <a:gd name="connsiteX7" fmla="*/ 7709 w 1144040"/>
              <a:gd name="connsiteY7" fmla="*/ 128739 h 375740"/>
              <a:gd name="connsiteX0" fmla="*/ 0 w 1136331"/>
              <a:gd name="connsiteY0" fmla="*/ 128739 h 375740"/>
              <a:gd name="connsiteX1" fmla="*/ 128739 w 1136331"/>
              <a:gd name="connsiteY1" fmla="*/ 0 h 375740"/>
              <a:gd name="connsiteX2" fmla="*/ 1007592 w 1136331"/>
              <a:gd name="connsiteY2" fmla="*/ 0 h 375740"/>
              <a:gd name="connsiteX3" fmla="*/ 1136331 w 1136331"/>
              <a:gd name="connsiteY3" fmla="*/ 128739 h 375740"/>
              <a:gd name="connsiteX4" fmla="*/ 1136331 w 1136331"/>
              <a:gd name="connsiteY4" fmla="*/ 242813 h 375740"/>
              <a:gd name="connsiteX5" fmla="*/ 1007592 w 1136331"/>
              <a:gd name="connsiteY5" fmla="*/ 371552 h 375740"/>
              <a:gd name="connsiteX6" fmla="*/ 5171 w 1136331"/>
              <a:gd name="connsiteY6" fmla="*/ 375670 h 375740"/>
              <a:gd name="connsiteX7" fmla="*/ 0 w 1136331"/>
              <a:gd name="connsiteY7" fmla="*/ 128739 h 37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6331" h="375740">
                <a:moveTo>
                  <a:pt x="0" y="128739"/>
                </a:moveTo>
                <a:cubicBezTo>
                  <a:pt x="0" y="57638"/>
                  <a:pt x="57638" y="0"/>
                  <a:pt x="128739" y="0"/>
                </a:cubicBezTo>
                <a:lnTo>
                  <a:pt x="1007592" y="0"/>
                </a:lnTo>
                <a:cubicBezTo>
                  <a:pt x="1078693" y="0"/>
                  <a:pt x="1136331" y="57638"/>
                  <a:pt x="1136331" y="128739"/>
                </a:cubicBezTo>
                <a:lnTo>
                  <a:pt x="1136331" y="242813"/>
                </a:lnTo>
                <a:cubicBezTo>
                  <a:pt x="1136331" y="313914"/>
                  <a:pt x="1078693" y="371552"/>
                  <a:pt x="1007592" y="371552"/>
                </a:cubicBezTo>
                <a:lnTo>
                  <a:pt x="5171" y="375670"/>
                </a:lnTo>
                <a:cubicBezTo>
                  <a:pt x="1995" y="380509"/>
                  <a:pt x="2060" y="133686"/>
                  <a:pt x="0" y="128739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838200" y="554299"/>
            <a:ext cx="10515600" cy="1523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 cap="all" spc="250" baseline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100" cap="all" spc="250" baseline="0">
                <a:solidFill>
                  <a:schemeClr val="accent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>
              <a:buNone/>
              <a:defRPr sz="1100" cap="all" spc="250" baseline="0">
                <a:solidFill>
                  <a:schemeClr val="accent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>
              <a:buNone/>
              <a:defRPr sz="1100" cap="all" spc="250" baseline="0">
                <a:solidFill>
                  <a:schemeClr val="accent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>
              <a:buNone/>
              <a:defRPr sz="1100" cap="all" spc="250" baseline="0">
                <a:solidFill>
                  <a:schemeClr val="accent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Oval 13"/>
          <p:cNvSpPr/>
          <p:nvPr userDrawn="1"/>
        </p:nvSpPr>
        <p:spPr>
          <a:xfrm>
            <a:off x="11609547" y="400050"/>
            <a:ext cx="339725" cy="33972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638914" y="479425"/>
            <a:ext cx="26987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BD8018E6-5008-4D09-8834-2943DEA75A3D}" type="slidenum">
              <a:rPr lang="en-US" sz="1100" b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b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2CCB9E-EBCF-4AB0-A604-2319A299E946}"/>
              </a:ext>
            </a:extLst>
          </p:cNvPr>
          <p:cNvGrpSpPr/>
          <p:nvPr userDrawn="1"/>
        </p:nvGrpSpPr>
        <p:grpSpPr>
          <a:xfrm>
            <a:off x="0" y="1203481"/>
            <a:ext cx="543560" cy="38331"/>
            <a:chOff x="3244850" y="3002280"/>
            <a:chExt cx="1752600" cy="152400"/>
          </a:xfrm>
          <a:solidFill>
            <a:schemeClr val="accent3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A33EC8-C09E-4709-A368-9DF9789D1453}"/>
                </a:ext>
              </a:extLst>
            </p:cNvPr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A9193B2-67C2-42BA-B53E-35B45A8958FA}"/>
                </a:ext>
              </a:extLst>
            </p:cNvPr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1A3548A-2E27-46EE-90D7-3AF70CC098B7}"/>
              </a:ext>
            </a:extLst>
          </p:cNvPr>
          <p:cNvSpPr/>
          <p:nvPr userDrawn="1"/>
        </p:nvSpPr>
        <p:spPr>
          <a:xfrm>
            <a:off x="729350" y="919241"/>
            <a:ext cx="4415404" cy="571425"/>
          </a:xfrm>
          <a:custGeom>
            <a:avLst/>
            <a:gdLst>
              <a:gd name="connsiteX0" fmla="*/ 0 w 4415218"/>
              <a:gd name="connsiteY0" fmla="*/ 162183 h 562880"/>
              <a:gd name="connsiteX1" fmla="*/ 162183 w 4415218"/>
              <a:gd name="connsiteY1" fmla="*/ 0 h 562880"/>
              <a:gd name="connsiteX2" fmla="*/ 4253035 w 4415218"/>
              <a:gd name="connsiteY2" fmla="*/ 0 h 562880"/>
              <a:gd name="connsiteX3" fmla="*/ 4415218 w 4415218"/>
              <a:gd name="connsiteY3" fmla="*/ 162183 h 562880"/>
              <a:gd name="connsiteX4" fmla="*/ 4415218 w 4415218"/>
              <a:gd name="connsiteY4" fmla="*/ 400697 h 562880"/>
              <a:gd name="connsiteX5" fmla="*/ 4253035 w 4415218"/>
              <a:gd name="connsiteY5" fmla="*/ 562880 h 562880"/>
              <a:gd name="connsiteX6" fmla="*/ 162183 w 4415218"/>
              <a:gd name="connsiteY6" fmla="*/ 562880 h 562880"/>
              <a:gd name="connsiteX7" fmla="*/ 0 w 4415218"/>
              <a:gd name="connsiteY7" fmla="*/ 400697 h 562880"/>
              <a:gd name="connsiteX8" fmla="*/ 0 w 4415218"/>
              <a:gd name="connsiteY8" fmla="*/ 162183 h 562880"/>
              <a:gd name="connsiteX0" fmla="*/ 0 w 4415218"/>
              <a:gd name="connsiteY0" fmla="*/ 162183 h 562880"/>
              <a:gd name="connsiteX1" fmla="*/ 162183 w 4415218"/>
              <a:gd name="connsiteY1" fmla="*/ 0 h 562880"/>
              <a:gd name="connsiteX2" fmla="*/ 4253035 w 4415218"/>
              <a:gd name="connsiteY2" fmla="*/ 0 h 562880"/>
              <a:gd name="connsiteX3" fmla="*/ 4415218 w 4415218"/>
              <a:gd name="connsiteY3" fmla="*/ 162183 h 562880"/>
              <a:gd name="connsiteX4" fmla="*/ 4253035 w 4415218"/>
              <a:gd name="connsiteY4" fmla="*/ 562880 h 562880"/>
              <a:gd name="connsiteX5" fmla="*/ 162183 w 4415218"/>
              <a:gd name="connsiteY5" fmla="*/ 562880 h 562880"/>
              <a:gd name="connsiteX6" fmla="*/ 0 w 4415218"/>
              <a:gd name="connsiteY6" fmla="*/ 400697 h 562880"/>
              <a:gd name="connsiteX7" fmla="*/ 0 w 4415218"/>
              <a:gd name="connsiteY7" fmla="*/ 162183 h 562880"/>
              <a:gd name="connsiteX0" fmla="*/ 0 w 4415218"/>
              <a:gd name="connsiteY0" fmla="*/ 162183 h 571425"/>
              <a:gd name="connsiteX1" fmla="*/ 162183 w 4415218"/>
              <a:gd name="connsiteY1" fmla="*/ 0 h 571425"/>
              <a:gd name="connsiteX2" fmla="*/ 4253035 w 4415218"/>
              <a:gd name="connsiteY2" fmla="*/ 0 h 571425"/>
              <a:gd name="connsiteX3" fmla="*/ 4415218 w 4415218"/>
              <a:gd name="connsiteY3" fmla="*/ 162183 h 571425"/>
              <a:gd name="connsiteX4" fmla="*/ 4398313 w 4415218"/>
              <a:gd name="connsiteY4" fmla="*/ 571425 h 571425"/>
              <a:gd name="connsiteX5" fmla="*/ 162183 w 4415218"/>
              <a:gd name="connsiteY5" fmla="*/ 562880 h 571425"/>
              <a:gd name="connsiteX6" fmla="*/ 0 w 4415218"/>
              <a:gd name="connsiteY6" fmla="*/ 400697 h 571425"/>
              <a:gd name="connsiteX7" fmla="*/ 0 w 4415218"/>
              <a:gd name="connsiteY7" fmla="*/ 162183 h 571425"/>
              <a:gd name="connsiteX0" fmla="*/ 0 w 4415404"/>
              <a:gd name="connsiteY0" fmla="*/ 162183 h 571425"/>
              <a:gd name="connsiteX1" fmla="*/ 162183 w 4415404"/>
              <a:gd name="connsiteY1" fmla="*/ 0 h 571425"/>
              <a:gd name="connsiteX2" fmla="*/ 4253035 w 4415404"/>
              <a:gd name="connsiteY2" fmla="*/ 0 h 571425"/>
              <a:gd name="connsiteX3" fmla="*/ 4415218 w 4415404"/>
              <a:gd name="connsiteY3" fmla="*/ 162183 h 571425"/>
              <a:gd name="connsiteX4" fmla="*/ 4415404 w 4415404"/>
              <a:gd name="connsiteY4" fmla="*/ 571425 h 571425"/>
              <a:gd name="connsiteX5" fmla="*/ 162183 w 4415404"/>
              <a:gd name="connsiteY5" fmla="*/ 562880 h 571425"/>
              <a:gd name="connsiteX6" fmla="*/ 0 w 4415404"/>
              <a:gd name="connsiteY6" fmla="*/ 400697 h 571425"/>
              <a:gd name="connsiteX7" fmla="*/ 0 w 4415404"/>
              <a:gd name="connsiteY7" fmla="*/ 162183 h 571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15404" h="571425">
                <a:moveTo>
                  <a:pt x="0" y="162183"/>
                </a:moveTo>
                <a:cubicBezTo>
                  <a:pt x="0" y="72612"/>
                  <a:pt x="72612" y="0"/>
                  <a:pt x="162183" y="0"/>
                </a:cubicBezTo>
                <a:lnTo>
                  <a:pt x="4253035" y="0"/>
                </a:lnTo>
                <a:cubicBezTo>
                  <a:pt x="4342606" y="0"/>
                  <a:pt x="4415218" y="72612"/>
                  <a:pt x="4415218" y="162183"/>
                </a:cubicBezTo>
                <a:lnTo>
                  <a:pt x="4415404" y="571425"/>
                </a:lnTo>
                <a:lnTo>
                  <a:pt x="162183" y="562880"/>
                </a:lnTo>
                <a:cubicBezTo>
                  <a:pt x="72612" y="562880"/>
                  <a:pt x="0" y="490268"/>
                  <a:pt x="0" y="400697"/>
                </a:cubicBezTo>
                <a:lnTo>
                  <a:pt x="0" y="16218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7890" y="989484"/>
            <a:ext cx="10538460" cy="50817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defRPr sz="3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9687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1056">
          <p15:clr>
            <a:srgbClr val="FBAE40"/>
          </p15:clr>
        </p15:guide>
        <p15:guide id="2" pos="14304">
          <p15:clr>
            <a:srgbClr val="FBAE40"/>
          </p15:clr>
        </p15:guide>
        <p15:guide id="3" orient="horz" pos="7920">
          <p15:clr>
            <a:srgbClr val="FBAE40"/>
          </p15:clr>
        </p15:guide>
        <p15:guide id="4" orient="horz" pos="504">
          <p15:clr>
            <a:srgbClr val="FBAE40"/>
          </p15:clr>
        </p15:guide>
        <p15:guide id="5" orient="horz" pos="2304">
          <p15:clr>
            <a:srgbClr val="FBAE40"/>
          </p15:clr>
        </p15:guide>
        <p15:guide id="6" pos="2208">
          <p15:clr>
            <a:srgbClr val="FBAE40"/>
          </p15:clr>
        </p15:guide>
        <p15:guide id="7" pos="13152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fault 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DB2D632-6EB9-4054-89BB-E05435A592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579D0DA-3D4A-46B7-98C1-83D6086E3C05}"/>
              </a:ext>
            </a:extLst>
          </p:cNvPr>
          <p:cNvSpPr/>
          <p:nvPr userDrawn="1"/>
        </p:nvSpPr>
        <p:spPr>
          <a:xfrm>
            <a:off x="729350" y="930040"/>
            <a:ext cx="2902613" cy="579972"/>
          </a:xfrm>
          <a:custGeom>
            <a:avLst/>
            <a:gdLst>
              <a:gd name="connsiteX0" fmla="*/ 0 w 2902613"/>
              <a:gd name="connsiteY0" fmla="*/ 155056 h 571425"/>
              <a:gd name="connsiteX1" fmla="*/ 155056 w 2902613"/>
              <a:gd name="connsiteY1" fmla="*/ 0 h 571425"/>
              <a:gd name="connsiteX2" fmla="*/ 2747557 w 2902613"/>
              <a:gd name="connsiteY2" fmla="*/ 0 h 571425"/>
              <a:gd name="connsiteX3" fmla="*/ 2902613 w 2902613"/>
              <a:gd name="connsiteY3" fmla="*/ 155056 h 571425"/>
              <a:gd name="connsiteX4" fmla="*/ 2902613 w 2902613"/>
              <a:gd name="connsiteY4" fmla="*/ 416369 h 571425"/>
              <a:gd name="connsiteX5" fmla="*/ 2747557 w 2902613"/>
              <a:gd name="connsiteY5" fmla="*/ 571425 h 571425"/>
              <a:gd name="connsiteX6" fmla="*/ 155056 w 2902613"/>
              <a:gd name="connsiteY6" fmla="*/ 571425 h 571425"/>
              <a:gd name="connsiteX7" fmla="*/ 0 w 2902613"/>
              <a:gd name="connsiteY7" fmla="*/ 416369 h 571425"/>
              <a:gd name="connsiteX8" fmla="*/ 0 w 2902613"/>
              <a:gd name="connsiteY8" fmla="*/ 155056 h 571425"/>
              <a:gd name="connsiteX0" fmla="*/ 0 w 2902613"/>
              <a:gd name="connsiteY0" fmla="*/ 155056 h 571425"/>
              <a:gd name="connsiteX1" fmla="*/ 155056 w 2902613"/>
              <a:gd name="connsiteY1" fmla="*/ 0 h 571425"/>
              <a:gd name="connsiteX2" fmla="*/ 2747557 w 2902613"/>
              <a:gd name="connsiteY2" fmla="*/ 0 h 571425"/>
              <a:gd name="connsiteX3" fmla="*/ 2902613 w 2902613"/>
              <a:gd name="connsiteY3" fmla="*/ 155056 h 571425"/>
              <a:gd name="connsiteX4" fmla="*/ 2747557 w 2902613"/>
              <a:gd name="connsiteY4" fmla="*/ 571425 h 571425"/>
              <a:gd name="connsiteX5" fmla="*/ 155056 w 2902613"/>
              <a:gd name="connsiteY5" fmla="*/ 571425 h 571425"/>
              <a:gd name="connsiteX6" fmla="*/ 0 w 2902613"/>
              <a:gd name="connsiteY6" fmla="*/ 416369 h 571425"/>
              <a:gd name="connsiteX7" fmla="*/ 0 w 2902613"/>
              <a:gd name="connsiteY7" fmla="*/ 155056 h 571425"/>
              <a:gd name="connsiteX0" fmla="*/ 0 w 2902613"/>
              <a:gd name="connsiteY0" fmla="*/ 155056 h 571425"/>
              <a:gd name="connsiteX1" fmla="*/ 155056 w 2902613"/>
              <a:gd name="connsiteY1" fmla="*/ 0 h 571425"/>
              <a:gd name="connsiteX2" fmla="*/ 2747557 w 2902613"/>
              <a:gd name="connsiteY2" fmla="*/ 0 h 571425"/>
              <a:gd name="connsiteX3" fmla="*/ 2902613 w 2902613"/>
              <a:gd name="connsiteY3" fmla="*/ 155056 h 571425"/>
              <a:gd name="connsiteX4" fmla="*/ 2884290 w 2902613"/>
              <a:gd name="connsiteY4" fmla="*/ 562880 h 571425"/>
              <a:gd name="connsiteX5" fmla="*/ 155056 w 2902613"/>
              <a:gd name="connsiteY5" fmla="*/ 571425 h 571425"/>
              <a:gd name="connsiteX6" fmla="*/ 0 w 2902613"/>
              <a:gd name="connsiteY6" fmla="*/ 416369 h 571425"/>
              <a:gd name="connsiteX7" fmla="*/ 0 w 2902613"/>
              <a:gd name="connsiteY7" fmla="*/ 155056 h 571425"/>
              <a:gd name="connsiteX0" fmla="*/ 0 w 2902613"/>
              <a:gd name="connsiteY0" fmla="*/ 155056 h 571425"/>
              <a:gd name="connsiteX1" fmla="*/ 155056 w 2902613"/>
              <a:gd name="connsiteY1" fmla="*/ 0 h 571425"/>
              <a:gd name="connsiteX2" fmla="*/ 2747557 w 2902613"/>
              <a:gd name="connsiteY2" fmla="*/ 0 h 571425"/>
              <a:gd name="connsiteX3" fmla="*/ 2902613 w 2902613"/>
              <a:gd name="connsiteY3" fmla="*/ 155056 h 571425"/>
              <a:gd name="connsiteX4" fmla="*/ 2901381 w 2902613"/>
              <a:gd name="connsiteY4" fmla="*/ 562880 h 571425"/>
              <a:gd name="connsiteX5" fmla="*/ 155056 w 2902613"/>
              <a:gd name="connsiteY5" fmla="*/ 571425 h 571425"/>
              <a:gd name="connsiteX6" fmla="*/ 0 w 2902613"/>
              <a:gd name="connsiteY6" fmla="*/ 416369 h 571425"/>
              <a:gd name="connsiteX7" fmla="*/ 0 w 2902613"/>
              <a:gd name="connsiteY7" fmla="*/ 155056 h 571425"/>
              <a:gd name="connsiteX0" fmla="*/ 0 w 2902613"/>
              <a:gd name="connsiteY0" fmla="*/ 155056 h 579972"/>
              <a:gd name="connsiteX1" fmla="*/ 155056 w 2902613"/>
              <a:gd name="connsiteY1" fmla="*/ 0 h 579972"/>
              <a:gd name="connsiteX2" fmla="*/ 2747557 w 2902613"/>
              <a:gd name="connsiteY2" fmla="*/ 0 h 579972"/>
              <a:gd name="connsiteX3" fmla="*/ 2902613 w 2902613"/>
              <a:gd name="connsiteY3" fmla="*/ 155056 h 579972"/>
              <a:gd name="connsiteX4" fmla="*/ 2901381 w 2902613"/>
              <a:gd name="connsiteY4" fmla="*/ 579972 h 579972"/>
              <a:gd name="connsiteX5" fmla="*/ 155056 w 2902613"/>
              <a:gd name="connsiteY5" fmla="*/ 571425 h 579972"/>
              <a:gd name="connsiteX6" fmla="*/ 0 w 2902613"/>
              <a:gd name="connsiteY6" fmla="*/ 416369 h 579972"/>
              <a:gd name="connsiteX7" fmla="*/ 0 w 2902613"/>
              <a:gd name="connsiteY7" fmla="*/ 155056 h 579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02613" h="579972">
                <a:moveTo>
                  <a:pt x="0" y="155056"/>
                </a:moveTo>
                <a:cubicBezTo>
                  <a:pt x="0" y="69421"/>
                  <a:pt x="69421" y="0"/>
                  <a:pt x="155056" y="0"/>
                </a:cubicBezTo>
                <a:lnTo>
                  <a:pt x="2747557" y="0"/>
                </a:lnTo>
                <a:cubicBezTo>
                  <a:pt x="2833192" y="0"/>
                  <a:pt x="2902613" y="69421"/>
                  <a:pt x="2902613" y="155056"/>
                </a:cubicBezTo>
                <a:cubicBezTo>
                  <a:pt x="2902202" y="290997"/>
                  <a:pt x="2901792" y="444031"/>
                  <a:pt x="2901381" y="579972"/>
                </a:cubicBezTo>
                <a:lnTo>
                  <a:pt x="155056" y="571425"/>
                </a:lnTo>
                <a:cubicBezTo>
                  <a:pt x="69421" y="571425"/>
                  <a:pt x="0" y="502004"/>
                  <a:pt x="0" y="416369"/>
                </a:cubicBezTo>
                <a:lnTo>
                  <a:pt x="0" y="15505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">
            <a:extLst>
              <a:ext uri="{FF2B5EF4-FFF2-40B4-BE49-F238E27FC236}">
                <a16:creationId xmlns:a16="http://schemas.microsoft.com/office/drawing/2014/main" id="{DFEEA07E-108C-4A6D-9AD6-787D90A09D89}"/>
              </a:ext>
            </a:extLst>
          </p:cNvPr>
          <p:cNvSpPr/>
          <p:nvPr userDrawn="1"/>
        </p:nvSpPr>
        <p:spPr>
          <a:xfrm>
            <a:off x="729350" y="452428"/>
            <a:ext cx="1136331" cy="375740"/>
          </a:xfrm>
          <a:custGeom>
            <a:avLst/>
            <a:gdLst>
              <a:gd name="connsiteX0" fmla="*/ 0 w 1136331"/>
              <a:gd name="connsiteY0" fmla="*/ 128739 h 371552"/>
              <a:gd name="connsiteX1" fmla="*/ 128739 w 1136331"/>
              <a:gd name="connsiteY1" fmla="*/ 0 h 371552"/>
              <a:gd name="connsiteX2" fmla="*/ 1007592 w 1136331"/>
              <a:gd name="connsiteY2" fmla="*/ 0 h 371552"/>
              <a:gd name="connsiteX3" fmla="*/ 1136331 w 1136331"/>
              <a:gd name="connsiteY3" fmla="*/ 128739 h 371552"/>
              <a:gd name="connsiteX4" fmla="*/ 1136331 w 1136331"/>
              <a:gd name="connsiteY4" fmla="*/ 242813 h 371552"/>
              <a:gd name="connsiteX5" fmla="*/ 1007592 w 1136331"/>
              <a:gd name="connsiteY5" fmla="*/ 371552 h 371552"/>
              <a:gd name="connsiteX6" fmla="*/ 128739 w 1136331"/>
              <a:gd name="connsiteY6" fmla="*/ 371552 h 371552"/>
              <a:gd name="connsiteX7" fmla="*/ 0 w 1136331"/>
              <a:gd name="connsiteY7" fmla="*/ 242813 h 371552"/>
              <a:gd name="connsiteX8" fmla="*/ 0 w 1136331"/>
              <a:gd name="connsiteY8" fmla="*/ 128739 h 371552"/>
              <a:gd name="connsiteX0" fmla="*/ 4119 w 1140450"/>
              <a:gd name="connsiteY0" fmla="*/ 128739 h 393638"/>
              <a:gd name="connsiteX1" fmla="*/ 132858 w 1140450"/>
              <a:gd name="connsiteY1" fmla="*/ 0 h 393638"/>
              <a:gd name="connsiteX2" fmla="*/ 1011711 w 1140450"/>
              <a:gd name="connsiteY2" fmla="*/ 0 h 393638"/>
              <a:gd name="connsiteX3" fmla="*/ 1140450 w 1140450"/>
              <a:gd name="connsiteY3" fmla="*/ 128739 h 393638"/>
              <a:gd name="connsiteX4" fmla="*/ 1140450 w 1140450"/>
              <a:gd name="connsiteY4" fmla="*/ 242813 h 393638"/>
              <a:gd name="connsiteX5" fmla="*/ 1011711 w 1140450"/>
              <a:gd name="connsiteY5" fmla="*/ 371552 h 393638"/>
              <a:gd name="connsiteX6" fmla="*/ 132858 w 1140450"/>
              <a:gd name="connsiteY6" fmla="*/ 371552 h 393638"/>
              <a:gd name="connsiteX7" fmla="*/ 0 w 1140450"/>
              <a:gd name="connsiteY7" fmla="*/ 358143 h 393638"/>
              <a:gd name="connsiteX8" fmla="*/ 4119 w 1140450"/>
              <a:gd name="connsiteY8" fmla="*/ 128739 h 393638"/>
              <a:gd name="connsiteX0" fmla="*/ 4302 w 1140633"/>
              <a:gd name="connsiteY0" fmla="*/ 128739 h 371552"/>
              <a:gd name="connsiteX1" fmla="*/ 133041 w 1140633"/>
              <a:gd name="connsiteY1" fmla="*/ 0 h 371552"/>
              <a:gd name="connsiteX2" fmla="*/ 1011894 w 1140633"/>
              <a:gd name="connsiteY2" fmla="*/ 0 h 371552"/>
              <a:gd name="connsiteX3" fmla="*/ 1140633 w 1140633"/>
              <a:gd name="connsiteY3" fmla="*/ 128739 h 371552"/>
              <a:gd name="connsiteX4" fmla="*/ 1140633 w 1140633"/>
              <a:gd name="connsiteY4" fmla="*/ 242813 h 371552"/>
              <a:gd name="connsiteX5" fmla="*/ 1011894 w 1140633"/>
              <a:gd name="connsiteY5" fmla="*/ 371552 h 371552"/>
              <a:gd name="connsiteX6" fmla="*/ 133041 w 1140633"/>
              <a:gd name="connsiteY6" fmla="*/ 371552 h 371552"/>
              <a:gd name="connsiteX7" fmla="*/ 183 w 1140633"/>
              <a:gd name="connsiteY7" fmla="*/ 358143 h 371552"/>
              <a:gd name="connsiteX8" fmla="*/ 4302 w 1140633"/>
              <a:gd name="connsiteY8" fmla="*/ 128739 h 371552"/>
              <a:gd name="connsiteX0" fmla="*/ 54912 w 1191243"/>
              <a:gd name="connsiteY0" fmla="*/ 128739 h 404503"/>
              <a:gd name="connsiteX1" fmla="*/ 183651 w 1191243"/>
              <a:gd name="connsiteY1" fmla="*/ 0 h 404503"/>
              <a:gd name="connsiteX2" fmla="*/ 1062504 w 1191243"/>
              <a:gd name="connsiteY2" fmla="*/ 0 h 404503"/>
              <a:gd name="connsiteX3" fmla="*/ 1191243 w 1191243"/>
              <a:gd name="connsiteY3" fmla="*/ 128739 h 404503"/>
              <a:gd name="connsiteX4" fmla="*/ 1191243 w 1191243"/>
              <a:gd name="connsiteY4" fmla="*/ 242813 h 404503"/>
              <a:gd name="connsiteX5" fmla="*/ 1062504 w 1191243"/>
              <a:gd name="connsiteY5" fmla="*/ 371552 h 404503"/>
              <a:gd name="connsiteX6" fmla="*/ 27132 w 1191243"/>
              <a:gd name="connsiteY6" fmla="*/ 404503 h 404503"/>
              <a:gd name="connsiteX7" fmla="*/ 50793 w 1191243"/>
              <a:gd name="connsiteY7" fmla="*/ 358143 h 404503"/>
              <a:gd name="connsiteX8" fmla="*/ 54912 w 1191243"/>
              <a:gd name="connsiteY8" fmla="*/ 128739 h 404503"/>
              <a:gd name="connsiteX0" fmla="*/ 27780 w 1164111"/>
              <a:gd name="connsiteY0" fmla="*/ 128739 h 404503"/>
              <a:gd name="connsiteX1" fmla="*/ 156519 w 1164111"/>
              <a:gd name="connsiteY1" fmla="*/ 0 h 404503"/>
              <a:gd name="connsiteX2" fmla="*/ 1035372 w 1164111"/>
              <a:gd name="connsiteY2" fmla="*/ 0 h 404503"/>
              <a:gd name="connsiteX3" fmla="*/ 1164111 w 1164111"/>
              <a:gd name="connsiteY3" fmla="*/ 128739 h 404503"/>
              <a:gd name="connsiteX4" fmla="*/ 1164111 w 1164111"/>
              <a:gd name="connsiteY4" fmla="*/ 242813 h 404503"/>
              <a:gd name="connsiteX5" fmla="*/ 1035372 w 1164111"/>
              <a:gd name="connsiteY5" fmla="*/ 371552 h 404503"/>
              <a:gd name="connsiteX6" fmla="*/ 0 w 1164111"/>
              <a:gd name="connsiteY6" fmla="*/ 404503 h 404503"/>
              <a:gd name="connsiteX7" fmla="*/ 23661 w 1164111"/>
              <a:gd name="connsiteY7" fmla="*/ 358143 h 404503"/>
              <a:gd name="connsiteX8" fmla="*/ 27780 w 1164111"/>
              <a:gd name="connsiteY8" fmla="*/ 128739 h 404503"/>
              <a:gd name="connsiteX0" fmla="*/ 7186 w 1143517"/>
              <a:gd name="connsiteY0" fmla="*/ 128739 h 371552"/>
              <a:gd name="connsiteX1" fmla="*/ 135925 w 1143517"/>
              <a:gd name="connsiteY1" fmla="*/ 0 h 371552"/>
              <a:gd name="connsiteX2" fmla="*/ 1014778 w 1143517"/>
              <a:gd name="connsiteY2" fmla="*/ 0 h 371552"/>
              <a:gd name="connsiteX3" fmla="*/ 1143517 w 1143517"/>
              <a:gd name="connsiteY3" fmla="*/ 128739 h 371552"/>
              <a:gd name="connsiteX4" fmla="*/ 1143517 w 1143517"/>
              <a:gd name="connsiteY4" fmla="*/ 242813 h 371552"/>
              <a:gd name="connsiteX5" fmla="*/ 1014778 w 1143517"/>
              <a:gd name="connsiteY5" fmla="*/ 371552 h 371552"/>
              <a:gd name="connsiteX6" fmla="*/ 0 w 1143517"/>
              <a:gd name="connsiteY6" fmla="*/ 367432 h 371552"/>
              <a:gd name="connsiteX7" fmla="*/ 3067 w 1143517"/>
              <a:gd name="connsiteY7" fmla="*/ 358143 h 371552"/>
              <a:gd name="connsiteX8" fmla="*/ 7186 w 1143517"/>
              <a:gd name="connsiteY8" fmla="*/ 128739 h 371552"/>
              <a:gd name="connsiteX0" fmla="*/ 7186 w 1143517"/>
              <a:gd name="connsiteY0" fmla="*/ 128739 h 371552"/>
              <a:gd name="connsiteX1" fmla="*/ 135925 w 1143517"/>
              <a:gd name="connsiteY1" fmla="*/ 0 h 371552"/>
              <a:gd name="connsiteX2" fmla="*/ 1014778 w 1143517"/>
              <a:gd name="connsiteY2" fmla="*/ 0 h 371552"/>
              <a:gd name="connsiteX3" fmla="*/ 1143517 w 1143517"/>
              <a:gd name="connsiteY3" fmla="*/ 128739 h 371552"/>
              <a:gd name="connsiteX4" fmla="*/ 1143517 w 1143517"/>
              <a:gd name="connsiteY4" fmla="*/ 242813 h 371552"/>
              <a:gd name="connsiteX5" fmla="*/ 1014778 w 1143517"/>
              <a:gd name="connsiteY5" fmla="*/ 371552 h 371552"/>
              <a:gd name="connsiteX6" fmla="*/ 0 w 1143517"/>
              <a:gd name="connsiteY6" fmla="*/ 367432 h 371552"/>
              <a:gd name="connsiteX7" fmla="*/ 3067 w 1143517"/>
              <a:gd name="connsiteY7" fmla="*/ 308716 h 371552"/>
              <a:gd name="connsiteX8" fmla="*/ 7186 w 1143517"/>
              <a:gd name="connsiteY8" fmla="*/ 128739 h 371552"/>
              <a:gd name="connsiteX0" fmla="*/ 7186 w 1143517"/>
              <a:gd name="connsiteY0" fmla="*/ 128739 h 375670"/>
              <a:gd name="connsiteX1" fmla="*/ 135925 w 1143517"/>
              <a:gd name="connsiteY1" fmla="*/ 0 h 375670"/>
              <a:gd name="connsiteX2" fmla="*/ 1014778 w 1143517"/>
              <a:gd name="connsiteY2" fmla="*/ 0 h 375670"/>
              <a:gd name="connsiteX3" fmla="*/ 1143517 w 1143517"/>
              <a:gd name="connsiteY3" fmla="*/ 128739 h 375670"/>
              <a:gd name="connsiteX4" fmla="*/ 1143517 w 1143517"/>
              <a:gd name="connsiteY4" fmla="*/ 242813 h 375670"/>
              <a:gd name="connsiteX5" fmla="*/ 1014778 w 1143517"/>
              <a:gd name="connsiteY5" fmla="*/ 371552 h 375670"/>
              <a:gd name="connsiteX6" fmla="*/ 0 w 1143517"/>
              <a:gd name="connsiteY6" fmla="*/ 375670 h 375670"/>
              <a:gd name="connsiteX7" fmla="*/ 3067 w 1143517"/>
              <a:gd name="connsiteY7" fmla="*/ 308716 h 375670"/>
              <a:gd name="connsiteX8" fmla="*/ 7186 w 1143517"/>
              <a:gd name="connsiteY8" fmla="*/ 128739 h 375670"/>
              <a:gd name="connsiteX0" fmla="*/ 7186 w 1143517"/>
              <a:gd name="connsiteY0" fmla="*/ 128739 h 375670"/>
              <a:gd name="connsiteX1" fmla="*/ 135925 w 1143517"/>
              <a:gd name="connsiteY1" fmla="*/ 0 h 375670"/>
              <a:gd name="connsiteX2" fmla="*/ 1014778 w 1143517"/>
              <a:gd name="connsiteY2" fmla="*/ 0 h 375670"/>
              <a:gd name="connsiteX3" fmla="*/ 1143517 w 1143517"/>
              <a:gd name="connsiteY3" fmla="*/ 128739 h 375670"/>
              <a:gd name="connsiteX4" fmla="*/ 1143517 w 1143517"/>
              <a:gd name="connsiteY4" fmla="*/ 242813 h 375670"/>
              <a:gd name="connsiteX5" fmla="*/ 1014778 w 1143517"/>
              <a:gd name="connsiteY5" fmla="*/ 371552 h 375670"/>
              <a:gd name="connsiteX6" fmla="*/ 0 w 1143517"/>
              <a:gd name="connsiteY6" fmla="*/ 375670 h 375670"/>
              <a:gd name="connsiteX7" fmla="*/ 3067 w 1143517"/>
              <a:gd name="connsiteY7" fmla="*/ 362261 h 375670"/>
              <a:gd name="connsiteX8" fmla="*/ 7186 w 1143517"/>
              <a:gd name="connsiteY8" fmla="*/ 128739 h 375670"/>
              <a:gd name="connsiteX0" fmla="*/ 354262 w 1490593"/>
              <a:gd name="connsiteY0" fmla="*/ 128739 h 375670"/>
              <a:gd name="connsiteX1" fmla="*/ 483001 w 1490593"/>
              <a:gd name="connsiteY1" fmla="*/ 0 h 375670"/>
              <a:gd name="connsiteX2" fmla="*/ 1361854 w 1490593"/>
              <a:gd name="connsiteY2" fmla="*/ 0 h 375670"/>
              <a:gd name="connsiteX3" fmla="*/ 1490593 w 1490593"/>
              <a:gd name="connsiteY3" fmla="*/ 128739 h 375670"/>
              <a:gd name="connsiteX4" fmla="*/ 1490593 w 1490593"/>
              <a:gd name="connsiteY4" fmla="*/ 242813 h 375670"/>
              <a:gd name="connsiteX5" fmla="*/ 1361854 w 1490593"/>
              <a:gd name="connsiteY5" fmla="*/ 371552 h 375670"/>
              <a:gd name="connsiteX6" fmla="*/ 347076 w 1490593"/>
              <a:gd name="connsiteY6" fmla="*/ 375670 h 375670"/>
              <a:gd name="connsiteX7" fmla="*/ 35 w 1490593"/>
              <a:gd name="connsiteY7" fmla="*/ 275763 h 375670"/>
              <a:gd name="connsiteX8" fmla="*/ 354262 w 1490593"/>
              <a:gd name="connsiteY8" fmla="*/ 128739 h 375670"/>
              <a:gd name="connsiteX0" fmla="*/ 85079 w 1221410"/>
              <a:gd name="connsiteY0" fmla="*/ 128739 h 375670"/>
              <a:gd name="connsiteX1" fmla="*/ 213818 w 1221410"/>
              <a:gd name="connsiteY1" fmla="*/ 0 h 375670"/>
              <a:gd name="connsiteX2" fmla="*/ 1092671 w 1221410"/>
              <a:gd name="connsiteY2" fmla="*/ 0 h 375670"/>
              <a:gd name="connsiteX3" fmla="*/ 1221410 w 1221410"/>
              <a:gd name="connsiteY3" fmla="*/ 128739 h 375670"/>
              <a:gd name="connsiteX4" fmla="*/ 1221410 w 1221410"/>
              <a:gd name="connsiteY4" fmla="*/ 242813 h 375670"/>
              <a:gd name="connsiteX5" fmla="*/ 1092671 w 1221410"/>
              <a:gd name="connsiteY5" fmla="*/ 371552 h 375670"/>
              <a:gd name="connsiteX6" fmla="*/ 77893 w 1221410"/>
              <a:gd name="connsiteY6" fmla="*/ 375670 h 375670"/>
              <a:gd name="connsiteX7" fmla="*/ 85079 w 1221410"/>
              <a:gd name="connsiteY7" fmla="*/ 128739 h 375670"/>
              <a:gd name="connsiteX0" fmla="*/ 79568 w 1215899"/>
              <a:gd name="connsiteY0" fmla="*/ 128739 h 375670"/>
              <a:gd name="connsiteX1" fmla="*/ 208307 w 1215899"/>
              <a:gd name="connsiteY1" fmla="*/ 0 h 375670"/>
              <a:gd name="connsiteX2" fmla="*/ 1087160 w 1215899"/>
              <a:gd name="connsiteY2" fmla="*/ 0 h 375670"/>
              <a:gd name="connsiteX3" fmla="*/ 1215899 w 1215899"/>
              <a:gd name="connsiteY3" fmla="*/ 128739 h 375670"/>
              <a:gd name="connsiteX4" fmla="*/ 1215899 w 1215899"/>
              <a:gd name="connsiteY4" fmla="*/ 242813 h 375670"/>
              <a:gd name="connsiteX5" fmla="*/ 1087160 w 1215899"/>
              <a:gd name="connsiteY5" fmla="*/ 371552 h 375670"/>
              <a:gd name="connsiteX6" fmla="*/ 72382 w 1215899"/>
              <a:gd name="connsiteY6" fmla="*/ 375670 h 375670"/>
              <a:gd name="connsiteX7" fmla="*/ 79568 w 1215899"/>
              <a:gd name="connsiteY7" fmla="*/ 128739 h 375670"/>
              <a:gd name="connsiteX0" fmla="*/ 7709 w 1144040"/>
              <a:gd name="connsiteY0" fmla="*/ 128739 h 375740"/>
              <a:gd name="connsiteX1" fmla="*/ 136448 w 1144040"/>
              <a:gd name="connsiteY1" fmla="*/ 0 h 375740"/>
              <a:gd name="connsiteX2" fmla="*/ 1015301 w 1144040"/>
              <a:gd name="connsiteY2" fmla="*/ 0 h 375740"/>
              <a:gd name="connsiteX3" fmla="*/ 1144040 w 1144040"/>
              <a:gd name="connsiteY3" fmla="*/ 128739 h 375740"/>
              <a:gd name="connsiteX4" fmla="*/ 1144040 w 1144040"/>
              <a:gd name="connsiteY4" fmla="*/ 242813 h 375740"/>
              <a:gd name="connsiteX5" fmla="*/ 1015301 w 1144040"/>
              <a:gd name="connsiteY5" fmla="*/ 371552 h 375740"/>
              <a:gd name="connsiteX6" fmla="*/ 523 w 1144040"/>
              <a:gd name="connsiteY6" fmla="*/ 375670 h 375740"/>
              <a:gd name="connsiteX7" fmla="*/ 7709 w 1144040"/>
              <a:gd name="connsiteY7" fmla="*/ 128739 h 375740"/>
              <a:gd name="connsiteX0" fmla="*/ 0 w 1136331"/>
              <a:gd name="connsiteY0" fmla="*/ 128739 h 375740"/>
              <a:gd name="connsiteX1" fmla="*/ 128739 w 1136331"/>
              <a:gd name="connsiteY1" fmla="*/ 0 h 375740"/>
              <a:gd name="connsiteX2" fmla="*/ 1007592 w 1136331"/>
              <a:gd name="connsiteY2" fmla="*/ 0 h 375740"/>
              <a:gd name="connsiteX3" fmla="*/ 1136331 w 1136331"/>
              <a:gd name="connsiteY3" fmla="*/ 128739 h 375740"/>
              <a:gd name="connsiteX4" fmla="*/ 1136331 w 1136331"/>
              <a:gd name="connsiteY4" fmla="*/ 242813 h 375740"/>
              <a:gd name="connsiteX5" fmla="*/ 1007592 w 1136331"/>
              <a:gd name="connsiteY5" fmla="*/ 371552 h 375740"/>
              <a:gd name="connsiteX6" fmla="*/ 5171 w 1136331"/>
              <a:gd name="connsiteY6" fmla="*/ 375670 h 375740"/>
              <a:gd name="connsiteX7" fmla="*/ 0 w 1136331"/>
              <a:gd name="connsiteY7" fmla="*/ 128739 h 37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6331" h="375740">
                <a:moveTo>
                  <a:pt x="0" y="128739"/>
                </a:moveTo>
                <a:cubicBezTo>
                  <a:pt x="0" y="57638"/>
                  <a:pt x="57638" y="0"/>
                  <a:pt x="128739" y="0"/>
                </a:cubicBezTo>
                <a:lnTo>
                  <a:pt x="1007592" y="0"/>
                </a:lnTo>
                <a:cubicBezTo>
                  <a:pt x="1078693" y="0"/>
                  <a:pt x="1136331" y="57638"/>
                  <a:pt x="1136331" y="128739"/>
                </a:cubicBezTo>
                <a:lnTo>
                  <a:pt x="1136331" y="242813"/>
                </a:lnTo>
                <a:cubicBezTo>
                  <a:pt x="1136331" y="313914"/>
                  <a:pt x="1078693" y="371552"/>
                  <a:pt x="1007592" y="371552"/>
                </a:cubicBezTo>
                <a:lnTo>
                  <a:pt x="5171" y="375670"/>
                </a:lnTo>
                <a:cubicBezTo>
                  <a:pt x="1995" y="380509"/>
                  <a:pt x="2060" y="133686"/>
                  <a:pt x="0" y="128739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838200" y="554299"/>
            <a:ext cx="10515600" cy="1523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 cap="all" spc="250" baseline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100" cap="all" spc="250" baseline="0">
                <a:solidFill>
                  <a:schemeClr val="accent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>
              <a:buNone/>
              <a:defRPr sz="1100" cap="all" spc="250" baseline="0">
                <a:solidFill>
                  <a:schemeClr val="accent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>
              <a:buNone/>
              <a:defRPr sz="1100" cap="all" spc="250" baseline="0">
                <a:solidFill>
                  <a:schemeClr val="accent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>
              <a:buNone/>
              <a:defRPr sz="1100" cap="all" spc="250" baseline="0">
                <a:solidFill>
                  <a:schemeClr val="accent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Oval 13"/>
          <p:cNvSpPr/>
          <p:nvPr userDrawn="1"/>
        </p:nvSpPr>
        <p:spPr>
          <a:xfrm>
            <a:off x="11609547" y="400050"/>
            <a:ext cx="339725" cy="33972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638914" y="479425"/>
            <a:ext cx="26987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BD8018E6-5008-4D09-8834-2943DEA75A3D}" type="slidenum">
              <a:rPr lang="en-US" sz="1100" b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b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2CCB9E-EBCF-4AB0-A604-2319A299E946}"/>
              </a:ext>
            </a:extLst>
          </p:cNvPr>
          <p:cNvGrpSpPr/>
          <p:nvPr userDrawn="1"/>
        </p:nvGrpSpPr>
        <p:grpSpPr>
          <a:xfrm>
            <a:off x="0" y="1203481"/>
            <a:ext cx="543560" cy="38331"/>
            <a:chOff x="3244850" y="3002280"/>
            <a:chExt cx="1752600" cy="152400"/>
          </a:xfrm>
          <a:solidFill>
            <a:schemeClr val="accent3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A33EC8-C09E-4709-A368-9DF9789D1453}"/>
                </a:ext>
              </a:extLst>
            </p:cNvPr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A9193B2-67C2-42BA-B53E-35B45A8958FA}"/>
                </a:ext>
              </a:extLst>
            </p:cNvPr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7890" y="989484"/>
            <a:ext cx="10538460" cy="50817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defRPr sz="3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0132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1056">
          <p15:clr>
            <a:srgbClr val="FBAE40"/>
          </p15:clr>
        </p15:guide>
        <p15:guide id="2" pos="14304">
          <p15:clr>
            <a:srgbClr val="FBAE40"/>
          </p15:clr>
        </p15:guide>
        <p15:guide id="3" orient="horz" pos="7920">
          <p15:clr>
            <a:srgbClr val="FBAE40"/>
          </p15:clr>
        </p15:guide>
        <p15:guide id="4" orient="horz" pos="504">
          <p15:clr>
            <a:srgbClr val="FBAE40"/>
          </p15:clr>
        </p15:guide>
        <p15:guide id="5" orient="horz" pos="2304">
          <p15:clr>
            <a:srgbClr val="FBAE40"/>
          </p15:clr>
        </p15:guide>
        <p15:guide id="6" pos="2208">
          <p15:clr>
            <a:srgbClr val="FBAE40"/>
          </p15:clr>
        </p15:guide>
        <p15:guide id="7" pos="13152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78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1056">
          <p15:clr>
            <a:srgbClr val="FBAE40"/>
          </p15:clr>
        </p15:guide>
        <p15:guide id="2" pos="14304">
          <p15:clr>
            <a:srgbClr val="FBAE40"/>
          </p15:clr>
        </p15:guide>
        <p15:guide id="3" orient="horz" pos="7920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full colo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96D0BC-6E23-4927-9B24-A7A206FA32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770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1056">
          <p15:clr>
            <a:srgbClr val="FBAE40"/>
          </p15:clr>
        </p15:guide>
        <p15:guide id="2" pos="14304">
          <p15:clr>
            <a:srgbClr val="FBAE40"/>
          </p15:clr>
        </p15:guide>
        <p15:guide id="3" orient="horz" pos="7920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A30596F-2D33-4B2B-AD54-5A7EB6D3D5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669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155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144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'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477197" y="1321976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926107" y="1321976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375017" y="1321976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823927" y="1321976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477197" y="3697314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926107" y="3697314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375017" y="3697314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8823927" y="3697314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817591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043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390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205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4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738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74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845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728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A978961-E983-5243-9D40-751A29EC20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C54448-ED05-E24C-B5D5-B54034DCC9F7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9782662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8B55DB-BDBF-495A-B583-3A3434B7C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0" y="0"/>
            <a:ext cx="12156780" cy="6858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F55E8-F91F-48B0-81BC-EF44B2E24A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708900" y="4257675"/>
            <a:ext cx="2654300" cy="508318"/>
          </a:xfrm>
        </p:spPr>
        <p:txBody>
          <a:bodyPr anchor="b" anchorCtr="0">
            <a:noAutofit/>
          </a:bodyPr>
          <a:lstStyle>
            <a:lvl1pPr marL="0" indent="0" algn="ctr">
              <a:lnSpc>
                <a:spcPct val="105000"/>
              </a:lnSpc>
              <a:spcBef>
                <a:spcPts val="0"/>
              </a:spcBef>
              <a:buNone/>
              <a:defRPr sz="1300" b="1">
                <a:solidFill>
                  <a:schemeClr val="bg2"/>
                </a:solidFill>
                <a:latin typeface="Open Sans"/>
              </a:defRPr>
            </a:lvl1pPr>
            <a:lvl2pPr marL="0" indent="0" algn="ctr">
              <a:lnSpc>
                <a:spcPct val="105000"/>
              </a:lnSpc>
              <a:spcBef>
                <a:spcPts val="0"/>
              </a:spcBef>
              <a:buNone/>
              <a:defRPr sz="1300">
                <a:solidFill>
                  <a:schemeClr val="bg2"/>
                </a:solidFill>
                <a:latin typeface="Open Sans"/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8154D1-6199-4118-9844-D7E16F80E6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8750" y="1504949"/>
            <a:ext cx="4835525" cy="2447926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5600" b="1" spc="-20" baseline="0">
                <a:solidFill>
                  <a:schemeClr val="bg2"/>
                </a:solidFill>
                <a:latin typeface="Open Sans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2972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650192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 - Two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88722-4B8A-483C-9D07-DB12AFB6D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36CBB1-4698-4E59-B2DD-75F72657B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A30585B2-4AE5-4E24-B2F9-21CF896AC4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3235BC-F43D-4736-AE33-111FE081D6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6400" y="1720850"/>
            <a:ext cx="11480400" cy="4264025"/>
          </a:xfrm>
        </p:spPr>
        <p:txBody>
          <a:bodyPr numCol="2"/>
          <a:lstStyle>
            <a:lvl1pPr marL="215900" marR="0" indent="-215900" algn="l" defTabSz="914400" rtl="0" eaLnBrk="1" fontAlgn="auto" latinLnBrk="0" hangingPunct="1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49ACF8"/>
              </a:buClr>
              <a:buSzTx/>
              <a:buFont typeface="Calibri" panose="020F0502020204030204" pitchFamily="34" charset="0"/>
              <a:buChar char="•"/>
              <a:tabLst>
                <a:tab pos="5029200" algn="r"/>
              </a:tabLst>
              <a:defRPr sz="1200" b="0">
                <a:solidFill>
                  <a:schemeClr val="tx1"/>
                </a:solidFill>
              </a:defRPr>
            </a:lvl1pPr>
            <a:lvl2pPr marL="360000" marR="0" indent="-144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ACF8"/>
              </a:buClr>
              <a:buSzTx/>
              <a:buFont typeface="Calibri" panose="020F0502020204030204" pitchFamily="34" charset="0"/>
              <a:buChar char="–"/>
              <a:tabLst>
                <a:tab pos="5029200" algn="r"/>
              </a:tabLst>
              <a:defRPr sz="1200">
                <a:solidFill>
                  <a:schemeClr val="tx1"/>
                </a:solidFill>
              </a:defRPr>
            </a:lvl2pPr>
            <a:lvl3pPr marL="504000" marR="0" indent="-144000" algn="l" defTabSz="9413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ACF8"/>
              </a:buClr>
              <a:buSzTx/>
              <a:buFont typeface="Calibri" panose="020F0502020204030204" pitchFamily="34" charset="0"/>
              <a:buChar char="–"/>
              <a:tabLst>
                <a:tab pos="5029200" algn="r"/>
              </a:tabLst>
              <a:defRPr sz="1200">
                <a:solidFill>
                  <a:schemeClr val="tx1"/>
                </a:solidFill>
              </a:defRPr>
            </a:lvl3pPr>
            <a:lvl4pPr marL="252000" indent="-108000">
              <a:lnSpc>
                <a:spcPct val="100000"/>
              </a:lnSpc>
              <a:defRPr sz="1200">
                <a:solidFill>
                  <a:schemeClr val="tx1"/>
                </a:solidFill>
              </a:defRPr>
            </a:lvl4pPr>
            <a:lvl5pPr marL="360000" indent="-108000"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0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0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0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0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0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0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0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5022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2F934-C12C-4140-854F-0344DFF76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6E3BAA-6473-48ED-A3D0-B0644050B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A30585B2-4AE5-4E24-B2F9-21CF896AC4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8484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72420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876300" y="1598174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492949" y="1598174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76300" y="4233639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492949" y="4233639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76080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Work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6239423" y="4841077"/>
            <a:ext cx="841248" cy="841248"/>
          </a:xfrm>
          <a:prstGeom prst="ellipse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876300" y="1598613"/>
            <a:ext cx="4610100" cy="27495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7829993" y="3616612"/>
            <a:ext cx="3485707" cy="2555588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08105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1FB4437-41D0-4F13-852C-37D8393DFD6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47226" y="2060829"/>
            <a:ext cx="1830962" cy="1828800"/>
          </a:xfrm>
          <a:custGeom>
            <a:avLst/>
            <a:gdLst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1156533 h 1828800"/>
              <a:gd name="connsiteX8" fmla="*/ 0 w 1828800"/>
              <a:gd name="connsiteY8" fmla="*/ 672267 h 1828800"/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672267 h 1828800"/>
              <a:gd name="connsiteX0" fmla="*/ 26758 w 1855558"/>
              <a:gd name="connsiteY0" fmla="*/ 672267 h 1845891"/>
              <a:gd name="connsiteX1" fmla="*/ 699025 w 1855558"/>
              <a:gd name="connsiteY1" fmla="*/ 0 h 1845891"/>
              <a:gd name="connsiteX2" fmla="*/ 1183291 w 1855558"/>
              <a:gd name="connsiteY2" fmla="*/ 0 h 1845891"/>
              <a:gd name="connsiteX3" fmla="*/ 1855558 w 1855558"/>
              <a:gd name="connsiteY3" fmla="*/ 672267 h 1845891"/>
              <a:gd name="connsiteX4" fmla="*/ 1855558 w 1855558"/>
              <a:gd name="connsiteY4" fmla="*/ 1156533 h 1845891"/>
              <a:gd name="connsiteX5" fmla="*/ 1183291 w 1855558"/>
              <a:gd name="connsiteY5" fmla="*/ 1828800 h 1845891"/>
              <a:gd name="connsiteX6" fmla="*/ 117911 w 1855558"/>
              <a:gd name="connsiteY6" fmla="*/ 1845891 h 1845891"/>
              <a:gd name="connsiteX7" fmla="*/ 26758 w 1855558"/>
              <a:gd name="connsiteY7" fmla="*/ 672267 h 1845891"/>
              <a:gd name="connsiteX0" fmla="*/ 0 w 1828800"/>
              <a:gd name="connsiteY0" fmla="*/ 672267 h 1845891"/>
              <a:gd name="connsiteX1" fmla="*/ 672267 w 1828800"/>
              <a:gd name="connsiteY1" fmla="*/ 0 h 1845891"/>
              <a:gd name="connsiteX2" fmla="*/ 1156533 w 1828800"/>
              <a:gd name="connsiteY2" fmla="*/ 0 h 1845891"/>
              <a:gd name="connsiteX3" fmla="*/ 1828800 w 1828800"/>
              <a:gd name="connsiteY3" fmla="*/ 672267 h 1845891"/>
              <a:gd name="connsiteX4" fmla="*/ 1828800 w 1828800"/>
              <a:gd name="connsiteY4" fmla="*/ 1156533 h 1845891"/>
              <a:gd name="connsiteX5" fmla="*/ 1156533 w 1828800"/>
              <a:gd name="connsiteY5" fmla="*/ 1828800 h 1845891"/>
              <a:gd name="connsiteX6" fmla="*/ 91153 w 1828800"/>
              <a:gd name="connsiteY6" fmla="*/ 1845891 h 1845891"/>
              <a:gd name="connsiteX7" fmla="*/ 0 w 1828800"/>
              <a:gd name="connsiteY7" fmla="*/ 672267 h 1845891"/>
              <a:gd name="connsiteX0" fmla="*/ 0 w 1828800"/>
              <a:gd name="connsiteY0" fmla="*/ 672267 h 1837345"/>
              <a:gd name="connsiteX1" fmla="*/ 672267 w 1828800"/>
              <a:gd name="connsiteY1" fmla="*/ 0 h 1837345"/>
              <a:gd name="connsiteX2" fmla="*/ 1156533 w 1828800"/>
              <a:gd name="connsiteY2" fmla="*/ 0 h 1837345"/>
              <a:gd name="connsiteX3" fmla="*/ 1828800 w 1828800"/>
              <a:gd name="connsiteY3" fmla="*/ 672267 h 1837345"/>
              <a:gd name="connsiteX4" fmla="*/ 1828800 w 1828800"/>
              <a:gd name="connsiteY4" fmla="*/ 1156533 h 1837345"/>
              <a:gd name="connsiteX5" fmla="*/ 1156533 w 1828800"/>
              <a:gd name="connsiteY5" fmla="*/ 1828800 h 1837345"/>
              <a:gd name="connsiteX6" fmla="*/ 14241 w 1828800"/>
              <a:gd name="connsiteY6" fmla="*/ 1837345 h 1837345"/>
              <a:gd name="connsiteX7" fmla="*/ 0 w 1828800"/>
              <a:gd name="connsiteY7" fmla="*/ 672267 h 1837345"/>
              <a:gd name="connsiteX0" fmla="*/ 2162 w 1830962"/>
              <a:gd name="connsiteY0" fmla="*/ 672267 h 1828800"/>
              <a:gd name="connsiteX1" fmla="*/ 674429 w 1830962"/>
              <a:gd name="connsiteY1" fmla="*/ 0 h 1828800"/>
              <a:gd name="connsiteX2" fmla="*/ 1158695 w 1830962"/>
              <a:gd name="connsiteY2" fmla="*/ 0 h 1828800"/>
              <a:gd name="connsiteX3" fmla="*/ 1830962 w 1830962"/>
              <a:gd name="connsiteY3" fmla="*/ 672267 h 1828800"/>
              <a:gd name="connsiteX4" fmla="*/ 1830962 w 1830962"/>
              <a:gd name="connsiteY4" fmla="*/ 1156533 h 1828800"/>
              <a:gd name="connsiteX5" fmla="*/ 1158695 w 1830962"/>
              <a:gd name="connsiteY5" fmla="*/ 1828800 h 1828800"/>
              <a:gd name="connsiteX6" fmla="*/ 7857 w 1830962"/>
              <a:gd name="connsiteY6" fmla="*/ 1828799 h 1828800"/>
              <a:gd name="connsiteX7" fmla="*/ 2162 w 1830962"/>
              <a:gd name="connsiteY7" fmla="*/ 672267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30962" h="1828800">
                <a:moveTo>
                  <a:pt x="2162" y="672267"/>
                </a:moveTo>
                <a:cubicBezTo>
                  <a:pt x="2162" y="300984"/>
                  <a:pt x="303146" y="0"/>
                  <a:pt x="674429" y="0"/>
                </a:cubicBezTo>
                <a:lnTo>
                  <a:pt x="1158695" y="0"/>
                </a:lnTo>
                <a:cubicBezTo>
                  <a:pt x="1529978" y="0"/>
                  <a:pt x="1830962" y="300984"/>
                  <a:pt x="1830962" y="672267"/>
                </a:cubicBezTo>
                <a:lnTo>
                  <a:pt x="1830962" y="1156533"/>
                </a:lnTo>
                <a:cubicBezTo>
                  <a:pt x="1830962" y="1527816"/>
                  <a:pt x="1529978" y="1828800"/>
                  <a:pt x="1158695" y="1828800"/>
                </a:cubicBezTo>
                <a:lnTo>
                  <a:pt x="7857" y="1828799"/>
                </a:lnTo>
                <a:cubicBezTo>
                  <a:pt x="-5437" y="1815506"/>
                  <a:pt x="2162" y="977067"/>
                  <a:pt x="2162" y="672267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ABC1C2AF-B56F-4F19-AAB0-D4278E8539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35428" y="2060829"/>
            <a:ext cx="1830962" cy="1828800"/>
          </a:xfrm>
          <a:custGeom>
            <a:avLst/>
            <a:gdLst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1156533 h 1828800"/>
              <a:gd name="connsiteX8" fmla="*/ 0 w 1828800"/>
              <a:gd name="connsiteY8" fmla="*/ 672267 h 1828800"/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672267 h 1828800"/>
              <a:gd name="connsiteX0" fmla="*/ 26758 w 1855558"/>
              <a:gd name="connsiteY0" fmla="*/ 672267 h 1845891"/>
              <a:gd name="connsiteX1" fmla="*/ 699025 w 1855558"/>
              <a:gd name="connsiteY1" fmla="*/ 0 h 1845891"/>
              <a:gd name="connsiteX2" fmla="*/ 1183291 w 1855558"/>
              <a:gd name="connsiteY2" fmla="*/ 0 h 1845891"/>
              <a:gd name="connsiteX3" fmla="*/ 1855558 w 1855558"/>
              <a:gd name="connsiteY3" fmla="*/ 672267 h 1845891"/>
              <a:gd name="connsiteX4" fmla="*/ 1855558 w 1855558"/>
              <a:gd name="connsiteY4" fmla="*/ 1156533 h 1845891"/>
              <a:gd name="connsiteX5" fmla="*/ 1183291 w 1855558"/>
              <a:gd name="connsiteY5" fmla="*/ 1828800 h 1845891"/>
              <a:gd name="connsiteX6" fmla="*/ 117911 w 1855558"/>
              <a:gd name="connsiteY6" fmla="*/ 1845891 h 1845891"/>
              <a:gd name="connsiteX7" fmla="*/ 26758 w 1855558"/>
              <a:gd name="connsiteY7" fmla="*/ 672267 h 1845891"/>
              <a:gd name="connsiteX0" fmla="*/ 0 w 1828800"/>
              <a:gd name="connsiteY0" fmla="*/ 672267 h 1845891"/>
              <a:gd name="connsiteX1" fmla="*/ 672267 w 1828800"/>
              <a:gd name="connsiteY1" fmla="*/ 0 h 1845891"/>
              <a:gd name="connsiteX2" fmla="*/ 1156533 w 1828800"/>
              <a:gd name="connsiteY2" fmla="*/ 0 h 1845891"/>
              <a:gd name="connsiteX3" fmla="*/ 1828800 w 1828800"/>
              <a:gd name="connsiteY3" fmla="*/ 672267 h 1845891"/>
              <a:gd name="connsiteX4" fmla="*/ 1828800 w 1828800"/>
              <a:gd name="connsiteY4" fmla="*/ 1156533 h 1845891"/>
              <a:gd name="connsiteX5" fmla="*/ 1156533 w 1828800"/>
              <a:gd name="connsiteY5" fmla="*/ 1828800 h 1845891"/>
              <a:gd name="connsiteX6" fmla="*/ 91153 w 1828800"/>
              <a:gd name="connsiteY6" fmla="*/ 1845891 h 1845891"/>
              <a:gd name="connsiteX7" fmla="*/ 0 w 1828800"/>
              <a:gd name="connsiteY7" fmla="*/ 672267 h 1845891"/>
              <a:gd name="connsiteX0" fmla="*/ 0 w 1828800"/>
              <a:gd name="connsiteY0" fmla="*/ 672267 h 1837345"/>
              <a:gd name="connsiteX1" fmla="*/ 672267 w 1828800"/>
              <a:gd name="connsiteY1" fmla="*/ 0 h 1837345"/>
              <a:gd name="connsiteX2" fmla="*/ 1156533 w 1828800"/>
              <a:gd name="connsiteY2" fmla="*/ 0 h 1837345"/>
              <a:gd name="connsiteX3" fmla="*/ 1828800 w 1828800"/>
              <a:gd name="connsiteY3" fmla="*/ 672267 h 1837345"/>
              <a:gd name="connsiteX4" fmla="*/ 1828800 w 1828800"/>
              <a:gd name="connsiteY4" fmla="*/ 1156533 h 1837345"/>
              <a:gd name="connsiteX5" fmla="*/ 1156533 w 1828800"/>
              <a:gd name="connsiteY5" fmla="*/ 1828800 h 1837345"/>
              <a:gd name="connsiteX6" fmla="*/ 14241 w 1828800"/>
              <a:gd name="connsiteY6" fmla="*/ 1837345 h 1837345"/>
              <a:gd name="connsiteX7" fmla="*/ 0 w 1828800"/>
              <a:gd name="connsiteY7" fmla="*/ 672267 h 1837345"/>
              <a:gd name="connsiteX0" fmla="*/ 2162 w 1830962"/>
              <a:gd name="connsiteY0" fmla="*/ 672267 h 1828800"/>
              <a:gd name="connsiteX1" fmla="*/ 674429 w 1830962"/>
              <a:gd name="connsiteY1" fmla="*/ 0 h 1828800"/>
              <a:gd name="connsiteX2" fmla="*/ 1158695 w 1830962"/>
              <a:gd name="connsiteY2" fmla="*/ 0 h 1828800"/>
              <a:gd name="connsiteX3" fmla="*/ 1830962 w 1830962"/>
              <a:gd name="connsiteY3" fmla="*/ 672267 h 1828800"/>
              <a:gd name="connsiteX4" fmla="*/ 1830962 w 1830962"/>
              <a:gd name="connsiteY4" fmla="*/ 1156533 h 1828800"/>
              <a:gd name="connsiteX5" fmla="*/ 1158695 w 1830962"/>
              <a:gd name="connsiteY5" fmla="*/ 1828800 h 1828800"/>
              <a:gd name="connsiteX6" fmla="*/ 7857 w 1830962"/>
              <a:gd name="connsiteY6" fmla="*/ 1828799 h 1828800"/>
              <a:gd name="connsiteX7" fmla="*/ 2162 w 1830962"/>
              <a:gd name="connsiteY7" fmla="*/ 672267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30962" h="1828800">
                <a:moveTo>
                  <a:pt x="2162" y="672267"/>
                </a:moveTo>
                <a:cubicBezTo>
                  <a:pt x="2162" y="300984"/>
                  <a:pt x="303146" y="0"/>
                  <a:pt x="674429" y="0"/>
                </a:cubicBezTo>
                <a:lnTo>
                  <a:pt x="1158695" y="0"/>
                </a:lnTo>
                <a:cubicBezTo>
                  <a:pt x="1529978" y="0"/>
                  <a:pt x="1830962" y="300984"/>
                  <a:pt x="1830962" y="672267"/>
                </a:cubicBezTo>
                <a:lnTo>
                  <a:pt x="1830962" y="1156533"/>
                </a:lnTo>
                <a:cubicBezTo>
                  <a:pt x="1830962" y="1527816"/>
                  <a:pt x="1529978" y="1828800"/>
                  <a:pt x="1158695" y="1828800"/>
                </a:cubicBezTo>
                <a:lnTo>
                  <a:pt x="7857" y="1828799"/>
                </a:lnTo>
                <a:cubicBezTo>
                  <a:pt x="-5437" y="1815506"/>
                  <a:pt x="2162" y="977067"/>
                  <a:pt x="2162" y="672267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E1A75520-72F1-4C2D-8406-7FEAF579BD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25610" y="2060829"/>
            <a:ext cx="1830962" cy="1828800"/>
          </a:xfrm>
          <a:custGeom>
            <a:avLst/>
            <a:gdLst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1156533 h 1828800"/>
              <a:gd name="connsiteX8" fmla="*/ 0 w 1828800"/>
              <a:gd name="connsiteY8" fmla="*/ 672267 h 1828800"/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672267 h 1828800"/>
              <a:gd name="connsiteX0" fmla="*/ 26758 w 1855558"/>
              <a:gd name="connsiteY0" fmla="*/ 672267 h 1845891"/>
              <a:gd name="connsiteX1" fmla="*/ 699025 w 1855558"/>
              <a:gd name="connsiteY1" fmla="*/ 0 h 1845891"/>
              <a:gd name="connsiteX2" fmla="*/ 1183291 w 1855558"/>
              <a:gd name="connsiteY2" fmla="*/ 0 h 1845891"/>
              <a:gd name="connsiteX3" fmla="*/ 1855558 w 1855558"/>
              <a:gd name="connsiteY3" fmla="*/ 672267 h 1845891"/>
              <a:gd name="connsiteX4" fmla="*/ 1855558 w 1855558"/>
              <a:gd name="connsiteY4" fmla="*/ 1156533 h 1845891"/>
              <a:gd name="connsiteX5" fmla="*/ 1183291 w 1855558"/>
              <a:gd name="connsiteY5" fmla="*/ 1828800 h 1845891"/>
              <a:gd name="connsiteX6" fmla="*/ 117911 w 1855558"/>
              <a:gd name="connsiteY6" fmla="*/ 1845891 h 1845891"/>
              <a:gd name="connsiteX7" fmla="*/ 26758 w 1855558"/>
              <a:gd name="connsiteY7" fmla="*/ 672267 h 1845891"/>
              <a:gd name="connsiteX0" fmla="*/ 0 w 1828800"/>
              <a:gd name="connsiteY0" fmla="*/ 672267 h 1845891"/>
              <a:gd name="connsiteX1" fmla="*/ 672267 w 1828800"/>
              <a:gd name="connsiteY1" fmla="*/ 0 h 1845891"/>
              <a:gd name="connsiteX2" fmla="*/ 1156533 w 1828800"/>
              <a:gd name="connsiteY2" fmla="*/ 0 h 1845891"/>
              <a:gd name="connsiteX3" fmla="*/ 1828800 w 1828800"/>
              <a:gd name="connsiteY3" fmla="*/ 672267 h 1845891"/>
              <a:gd name="connsiteX4" fmla="*/ 1828800 w 1828800"/>
              <a:gd name="connsiteY4" fmla="*/ 1156533 h 1845891"/>
              <a:gd name="connsiteX5" fmla="*/ 1156533 w 1828800"/>
              <a:gd name="connsiteY5" fmla="*/ 1828800 h 1845891"/>
              <a:gd name="connsiteX6" fmla="*/ 91153 w 1828800"/>
              <a:gd name="connsiteY6" fmla="*/ 1845891 h 1845891"/>
              <a:gd name="connsiteX7" fmla="*/ 0 w 1828800"/>
              <a:gd name="connsiteY7" fmla="*/ 672267 h 1845891"/>
              <a:gd name="connsiteX0" fmla="*/ 0 w 1828800"/>
              <a:gd name="connsiteY0" fmla="*/ 672267 h 1837345"/>
              <a:gd name="connsiteX1" fmla="*/ 672267 w 1828800"/>
              <a:gd name="connsiteY1" fmla="*/ 0 h 1837345"/>
              <a:gd name="connsiteX2" fmla="*/ 1156533 w 1828800"/>
              <a:gd name="connsiteY2" fmla="*/ 0 h 1837345"/>
              <a:gd name="connsiteX3" fmla="*/ 1828800 w 1828800"/>
              <a:gd name="connsiteY3" fmla="*/ 672267 h 1837345"/>
              <a:gd name="connsiteX4" fmla="*/ 1828800 w 1828800"/>
              <a:gd name="connsiteY4" fmla="*/ 1156533 h 1837345"/>
              <a:gd name="connsiteX5" fmla="*/ 1156533 w 1828800"/>
              <a:gd name="connsiteY5" fmla="*/ 1828800 h 1837345"/>
              <a:gd name="connsiteX6" fmla="*/ 14241 w 1828800"/>
              <a:gd name="connsiteY6" fmla="*/ 1837345 h 1837345"/>
              <a:gd name="connsiteX7" fmla="*/ 0 w 1828800"/>
              <a:gd name="connsiteY7" fmla="*/ 672267 h 1837345"/>
              <a:gd name="connsiteX0" fmla="*/ 2162 w 1830962"/>
              <a:gd name="connsiteY0" fmla="*/ 672267 h 1828800"/>
              <a:gd name="connsiteX1" fmla="*/ 674429 w 1830962"/>
              <a:gd name="connsiteY1" fmla="*/ 0 h 1828800"/>
              <a:gd name="connsiteX2" fmla="*/ 1158695 w 1830962"/>
              <a:gd name="connsiteY2" fmla="*/ 0 h 1828800"/>
              <a:gd name="connsiteX3" fmla="*/ 1830962 w 1830962"/>
              <a:gd name="connsiteY3" fmla="*/ 672267 h 1828800"/>
              <a:gd name="connsiteX4" fmla="*/ 1830962 w 1830962"/>
              <a:gd name="connsiteY4" fmla="*/ 1156533 h 1828800"/>
              <a:gd name="connsiteX5" fmla="*/ 1158695 w 1830962"/>
              <a:gd name="connsiteY5" fmla="*/ 1828800 h 1828800"/>
              <a:gd name="connsiteX6" fmla="*/ 7857 w 1830962"/>
              <a:gd name="connsiteY6" fmla="*/ 1828799 h 1828800"/>
              <a:gd name="connsiteX7" fmla="*/ 2162 w 1830962"/>
              <a:gd name="connsiteY7" fmla="*/ 672267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30962" h="1828800">
                <a:moveTo>
                  <a:pt x="2162" y="672267"/>
                </a:moveTo>
                <a:cubicBezTo>
                  <a:pt x="2162" y="300984"/>
                  <a:pt x="303146" y="0"/>
                  <a:pt x="674429" y="0"/>
                </a:cubicBezTo>
                <a:lnTo>
                  <a:pt x="1158695" y="0"/>
                </a:lnTo>
                <a:cubicBezTo>
                  <a:pt x="1529978" y="0"/>
                  <a:pt x="1830962" y="300984"/>
                  <a:pt x="1830962" y="672267"/>
                </a:cubicBezTo>
                <a:lnTo>
                  <a:pt x="1830962" y="1156533"/>
                </a:lnTo>
                <a:cubicBezTo>
                  <a:pt x="1830962" y="1527816"/>
                  <a:pt x="1529978" y="1828800"/>
                  <a:pt x="1158695" y="1828800"/>
                </a:cubicBezTo>
                <a:lnTo>
                  <a:pt x="7857" y="1828799"/>
                </a:lnTo>
                <a:cubicBezTo>
                  <a:pt x="-5437" y="1815506"/>
                  <a:pt x="2162" y="977067"/>
                  <a:pt x="2162" y="672267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6E62145C-02A5-4031-B96C-3B294EA56A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13812" y="2060829"/>
            <a:ext cx="1830962" cy="1828800"/>
          </a:xfrm>
          <a:custGeom>
            <a:avLst/>
            <a:gdLst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1156533 h 1828800"/>
              <a:gd name="connsiteX8" fmla="*/ 0 w 1828800"/>
              <a:gd name="connsiteY8" fmla="*/ 672267 h 1828800"/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672267 h 1828800"/>
              <a:gd name="connsiteX0" fmla="*/ 26758 w 1855558"/>
              <a:gd name="connsiteY0" fmla="*/ 672267 h 1845891"/>
              <a:gd name="connsiteX1" fmla="*/ 699025 w 1855558"/>
              <a:gd name="connsiteY1" fmla="*/ 0 h 1845891"/>
              <a:gd name="connsiteX2" fmla="*/ 1183291 w 1855558"/>
              <a:gd name="connsiteY2" fmla="*/ 0 h 1845891"/>
              <a:gd name="connsiteX3" fmla="*/ 1855558 w 1855558"/>
              <a:gd name="connsiteY3" fmla="*/ 672267 h 1845891"/>
              <a:gd name="connsiteX4" fmla="*/ 1855558 w 1855558"/>
              <a:gd name="connsiteY4" fmla="*/ 1156533 h 1845891"/>
              <a:gd name="connsiteX5" fmla="*/ 1183291 w 1855558"/>
              <a:gd name="connsiteY5" fmla="*/ 1828800 h 1845891"/>
              <a:gd name="connsiteX6" fmla="*/ 117911 w 1855558"/>
              <a:gd name="connsiteY6" fmla="*/ 1845891 h 1845891"/>
              <a:gd name="connsiteX7" fmla="*/ 26758 w 1855558"/>
              <a:gd name="connsiteY7" fmla="*/ 672267 h 1845891"/>
              <a:gd name="connsiteX0" fmla="*/ 0 w 1828800"/>
              <a:gd name="connsiteY0" fmla="*/ 672267 h 1845891"/>
              <a:gd name="connsiteX1" fmla="*/ 672267 w 1828800"/>
              <a:gd name="connsiteY1" fmla="*/ 0 h 1845891"/>
              <a:gd name="connsiteX2" fmla="*/ 1156533 w 1828800"/>
              <a:gd name="connsiteY2" fmla="*/ 0 h 1845891"/>
              <a:gd name="connsiteX3" fmla="*/ 1828800 w 1828800"/>
              <a:gd name="connsiteY3" fmla="*/ 672267 h 1845891"/>
              <a:gd name="connsiteX4" fmla="*/ 1828800 w 1828800"/>
              <a:gd name="connsiteY4" fmla="*/ 1156533 h 1845891"/>
              <a:gd name="connsiteX5" fmla="*/ 1156533 w 1828800"/>
              <a:gd name="connsiteY5" fmla="*/ 1828800 h 1845891"/>
              <a:gd name="connsiteX6" fmla="*/ 91153 w 1828800"/>
              <a:gd name="connsiteY6" fmla="*/ 1845891 h 1845891"/>
              <a:gd name="connsiteX7" fmla="*/ 0 w 1828800"/>
              <a:gd name="connsiteY7" fmla="*/ 672267 h 1845891"/>
              <a:gd name="connsiteX0" fmla="*/ 0 w 1828800"/>
              <a:gd name="connsiteY0" fmla="*/ 672267 h 1837345"/>
              <a:gd name="connsiteX1" fmla="*/ 672267 w 1828800"/>
              <a:gd name="connsiteY1" fmla="*/ 0 h 1837345"/>
              <a:gd name="connsiteX2" fmla="*/ 1156533 w 1828800"/>
              <a:gd name="connsiteY2" fmla="*/ 0 h 1837345"/>
              <a:gd name="connsiteX3" fmla="*/ 1828800 w 1828800"/>
              <a:gd name="connsiteY3" fmla="*/ 672267 h 1837345"/>
              <a:gd name="connsiteX4" fmla="*/ 1828800 w 1828800"/>
              <a:gd name="connsiteY4" fmla="*/ 1156533 h 1837345"/>
              <a:gd name="connsiteX5" fmla="*/ 1156533 w 1828800"/>
              <a:gd name="connsiteY5" fmla="*/ 1828800 h 1837345"/>
              <a:gd name="connsiteX6" fmla="*/ 14241 w 1828800"/>
              <a:gd name="connsiteY6" fmla="*/ 1837345 h 1837345"/>
              <a:gd name="connsiteX7" fmla="*/ 0 w 1828800"/>
              <a:gd name="connsiteY7" fmla="*/ 672267 h 1837345"/>
              <a:gd name="connsiteX0" fmla="*/ 2162 w 1830962"/>
              <a:gd name="connsiteY0" fmla="*/ 672267 h 1828800"/>
              <a:gd name="connsiteX1" fmla="*/ 674429 w 1830962"/>
              <a:gd name="connsiteY1" fmla="*/ 0 h 1828800"/>
              <a:gd name="connsiteX2" fmla="*/ 1158695 w 1830962"/>
              <a:gd name="connsiteY2" fmla="*/ 0 h 1828800"/>
              <a:gd name="connsiteX3" fmla="*/ 1830962 w 1830962"/>
              <a:gd name="connsiteY3" fmla="*/ 672267 h 1828800"/>
              <a:gd name="connsiteX4" fmla="*/ 1830962 w 1830962"/>
              <a:gd name="connsiteY4" fmla="*/ 1156533 h 1828800"/>
              <a:gd name="connsiteX5" fmla="*/ 1158695 w 1830962"/>
              <a:gd name="connsiteY5" fmla="*/ 1828800 h 1828800"/>
              <a:gd name="connsiteX6" fmla="*/ 7857 w 1830962"/>
              <a:gd name="connsiteY6" fmla="*/ 1828799 h 1828800"/>
              <a:gd name="connsiteX7" fmla="*/ 2162 w 1830962"/>
              <a:gd name="connsiteY7" fmla="*/ 672267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30962" h="1828800">
                <a:moveTo>
                  <a:pt x="2162" y="672267"/>
                </a:moveTo>
                <a:cubicBezTo>
                  <a:pt x="2162" y="300984"/>
                  <a:pt x="303146" y="0"/>
                  <a:pt x="674429" y="0"/>
                </a:cubicBezTo>
                <a:lnTo>
                  <a:pt x="1158695" y="0"/>
                </a:lnTo>
                <a:cubicBezTo>
                  <a:pt x="1529978" y="0"/>
                  <a:pt x="1830962" y="300984"/>
                  <a:pt x="1830962" y="672267"/>
                </a:cubicBezTo>
                <a:lnTo>
                  <a:pt x="1830962" y="1156533"/>
                </a:lnTo>
                <a:cubicBezTo>
                  <a:pt x="1830962" y="1527816"/>
                  <a:pt x="1529978" y="1828800"/>
                  <a:pt x="1158695" y="1828800"/>
                </a:cubicBezTo>
                <a:lnTo>
                  <a:pt x="7857" y="1828799"/>
                </a:lnTo>
                <a:cubicBezTo>
                  <a:pt x="-5437" y="1815506"/>
                  <a:pt x="2162" y="977067"/>
                  <a:pt x="2162" y="672267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55CDEBE-9E2D-4F85-9D29-E2CFBD113620}"/>
              </a:ext>
            </a:extLst>
          </p:cNvPr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1C32F-EA4F-48D6-9152-F17EA53EAE47}"/>
              </a:ext>
            </a:extLst>
          </p:cNvPr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635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7A9265-1E1D-6E48-BD1F-5616CEA18022}"/>
              </a:ext>
            </a:extLst>
          </p:cNvPr>
          <p:cNvSpPr/>
          <p:nvPr userDrawn="1"/>
        </p:nvSpPr>
        <p:spPr>
          <a:xfrm rot="16200000">
            <a:off x="9795309" y="3165884"/>
            <a:ext cx="4219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900" b="0" i="0" u="none" strike="noStrike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Copyright ©2023  by </a:t>
            </a:r>
            <a:r>
              <a:rPr lang="en-US" sz="900" b="1" i="0" u="none" strike="noStrike" err="1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Viettel</a:t>
            </a:r>
            <a:r>
              <a:rPr lang="en-US" sz="900" b="1" i="0" u="none" strike="noStrike" baseline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900" b="1" i="0" u="none" strike="noStrike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Group</a:t>
            </a:r>
            <a:r>
              <a:rPr lang="en-US" sz="900" b="0" i="0" u="none" strike="noStrike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 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900" b="0" i="0" u="none" strike="noStrike" err="1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Bản</a:t>
            </a:r>
            <a:r>
              <a:rPr lang="en-US" sz="900" b="0" i="0" u="none" strike="noStrike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900" b="0" i="0" u="none" strike="noStrike" err="1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quyền</a:t>
            </a:r>
            <a:r>
              <a:rPr lang="en-US" sz="900" b="0" i="0" u="none" strike="noStrike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 ©2023 </a:t>
            </a:r>
            <a:r>
              <a:rPr lang="en-US" sz="900" b="0" i="0" u="none" strike="noStrike" err="1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bởi</a:t>
            </a:r>
            <a:r>
              <a:rPr lang="en-US" sz="900" b="0" i="0" u="none" strike="noStrike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900" b="1" i="0" u="none" strike="noStrike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Tập đoàn</a:t>
            </a:r>
            <a:r>
              <a:rPr lang="en-US" sz="900" b="1" i="0" u="none" strike="noStrike" baseline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 Viettel</a:t>
            </a:r>
            <a:endParaRPr lang="en-US" sz="900" b="0" i="0" u="none" strike="noStrike">
              <a:solidFill>
                <a:schemeClr val="tx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38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  <p:sldLayoutId id="2147483818" r:id="rId17"/>
    <p:sldLayoutId id="2147483819" r:id="rId18"/>
    <p:sldLayoutId id="2147483820" r:id="rId19"/>
    <p:sldLayoutId id="2147483821" r:id="rId20"/>
    <p:sldLayoutId id="2147483926" r:id="rId21"/>
    <p:sldLayoutId id="2147483925" r:id="rId22"/>
    <p:sldLayoutId id="2147483825" r:id="rId23"/>
    <p:sldLayoutId id="2147483831" r:id="rId24"/>
    <p:sldLayoutId id="2147483839" r:id="rId25"/>
    <p:sldLayoutId id="2147483833" r:id="rId26"/>
    <p:sldLayoutId id="2147483834" r:id="rId27"/>
    <p:sldLayoutId id="2147483835" r:id="rId28"/>
    <p:sldLayoutId id="2147483840" r:id="rId29"/>
    <p:sldLayoutId id="2147483836" r:id="rId30"/>
    <p:sldLayoutId id="2147483837" r:id="rId31"/>
    <p:sldLayoutId id="2147483841" r:id="rId32"/>
    <p:sldLayoutId id="2147483843" r:id="rId33"/>
    <p:sldLayoutId id="2147483923" r:id="rId34"/>
    <p:sldLayoutId id="2147483845" r:id="rId35"/>
    <p:sldLayoutId id="2147483846" r:id="rId36"/>
    <p:sldLayoutId id="2147483875" r:id="rId37"/>
    <p:sldLayoutId id="2147483924" r:id="rId38"/>
    <p:sldLayoutId id="2147483892" r:id="rId39"/>
    <p:sldLayoutId id="2147483894" r:id="rId40"/>
    <p:sldLayoutId id="2147483898" r:id="rId41"/>
    <p:sldLayoutId id="2147483899" r:id="rId42"/>
    <p:sldLayoutId id="2147483901" r:id="rId43"/>
    <p:sldLayoutId id="2147483904" r:id="rId44"/>
    <p:sldLayoutId id="2147483906" r:id="rId45"/>
    <p:sldLayoutId id="2147483907" r:id="rId46"/>
    <p:sldLayoutId id="2147483908" r:id="rId47"/>
    <p:sldLayoutId id="2147483917" r:id="rId48"/>
    <p:sldLayoutId id="2147483918" r:id="rId49"/>
    <p:sldLayoutId id="2147483919" r:id="rId50"/>
    <p:sldLayoutId id="2147483920" r:id="rId5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Black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Black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Black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Black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Black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Black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Black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Black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svg"/><Relationship Id="rId3" Type="http://schemas.openxmlformats.org/officeDocument/2006/relationships/image" Target="../media/image45.svg"/><Relationship Id="rId7" Type="http://schemas.openxmlformats.org/officeDocument/2006/relationships/image" Target="../media/image49.svg"/><Relationship Id="rId12" Type="http://schemas.openxmlformats.org/officeDocument/2006/relationships/image" Target="../media/image54.png"/><Relationship Id="rId17" Type="http://schemas.openxmlformats.org/officeDocument/2006/relationships/image" Target="../media/image59.sv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5" Type="http://schemas.openxmlformats.org/officeDocument/2006/relationships/image" Target="../media/image47.svg"/><Relationship Id="rId15" Type="http://schemas.openxmlformats.org/officeDocument/2006/relationships/image" Target="../media/image57.sv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Relationship Id="rId1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6.png"/><Relationship Id="rId4" Type="http://schemas.openxmlformats.org/officeDocument/2006/relationships/image" Target="../media/image69.png"/><Relationship Id="rId9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7.png"/><Relationship Id="rId4" Type="http://schemas.openxmlformats.org/officeDocument/2006/relationships/image" Target="../media/image69.png"/><Relationship Id="rId9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B78ED797-93D0-4E23-88E9-938E60DC552D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74"/>
          <a:stretch/>
        </p:blipFill>
        <p:spPr>
          <a:xfrm>
            <a:off x="0" y="1"/>
            <a:ext cx="7148285" cy="6858000"/>
          </a:xfr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19C07471-5FC7-4FCB-857E-963108A03A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3207"/>
          <a:stretch/>
        </p:blipFill>
        <p:spPr>
          <a:xfrm>
            <a:off x="7148285" y="1025626"/>
            <a:ext cx="5043715" cy="507297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CE1C8CE-2152-4BC8-B9AA-3D6152F8D3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51362" y="0"/>
            <a:ext cx="6218981" cy="73312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385" y="6223283"/>
            <a:ext cx="1730675" cy="36763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9546CBC-AD22-4CBB-B105-90D4A30B0405}"/>
              </a:ext>
            </a:extLst>
          </p:cNvPr>
          <p:cNvSpPr/>
          <p:nvPr/>
        </p:nvSpPr>
        <p:spPr>
          <a:xfrm>
            <a:off x="6787579" y="1972448"/>
            <a:ext cx="369569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>
                <a:solidFill>
                  <a:schemeClr val="bg2"/>
                </a:solidFill>
                <a:latin typeface="Open Sans" panose="020B0606030504020204" pitchFamily="34" charset="0"/>
              </a:rPr>
              <a:t>Viettel Digital Talent 2024</a:t>
            </a:r>
            <a:endParaRPr lang="tr-TR" sz="4000" b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927849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2335364" y="1986854"/>
            <a:ext cx="1180509" cy="118050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A99F354-380F-4CBE-A67F-0BF5671E5F71}"/>
              </a:ext>
            </a:extLst>
          </p:cNvPr>
          <p:cNvSpPr/>
          <p:nvPr/>
        </p:nvSpPr>
        <p:spPr>
          <a:xfrm>
            <a:off x="1839768" y="2577108"/>
            <a:ext cx="2178272" cy="3177552"/>
          </a:xfrm>
          <a:custGeom>
            <a:avLst/>
            <a:gdLst>
              <a:gd name="connsiteX0" fmla="*/ 0 w 2166358"/>
              <a:gd name="connsiteY0" fmla="*/ 144496 h 3177552"/>
              <a:gd name="connsiteX1" fmla="*/ 144496 w 2166358"/>
              <a:gd name="connsiteY1" fmla="*/ 0 h 3177552"/>
              <a:gd name="connsiteX2" fmla="*/ 2021862 w 2166358"/>
              <a:gd name="connsiteY2" fmla="*/ 0 h 3177552"/>
              <a:gd name="connsiteX3" fmla="*/ 2166358 w 2166358"/>
              <a:gd name="connsiteY3" fmla="*/ 144496 h 3177552"/>
              <a:gd name="connsiteX4" fmla="*/ 2166358 w 2166358"/>
              <a:gd name="connsiteY4" fmla="*/ 3033056 h 3177552"/>
              <a:gd name="connsiteX5" fmla="*/ 2021862 w 2166358"/>
              <a:gd name="connsiteY5" fmla="*/ 3177552 h 3177552"/>
              <a:gd name="connsiteX6" fmla="*/ 144496 w 2166358"/>
              <a:gd name="connsiteY6" fmla="*/ 3177552 h 3177552"/>
              <a:gd name="connsiteX7" fmla="*/ 0 w 2166358"/>
              <a:gd name="connsiteY7" fmla="*/ 3033056 h 3177552"/>
              <a:gd name="connsiteX8" fmla="*/ 0 w 2166358"/>
              <a:gd name="connsiteY8" fmla="*/ 144496 h 3177552"/>
              <a:gd name="connsiteX0" fmla="*/ 0 w 2210894"/>
              <a:gd name="connsiteY0" fmla="*/ 144496 h 3177552"/>
              <a:gd name="connsiteX1" fmla="*/ 144496 w 2210894"/>
              <a:gd name="connsiteY1" fmla="*/ 0 h 3177552"/>
              <a:gd name="connsiteX2" fmla="*/ 2178272 w 2210894"/>
              <a:gd name="connsiteY2" fmla="*/ 0 h 3177552"/>
              <a:gd name="connsiteX3" fmla="*/ 2166358 w 2210894"/>
              <a:gd name="connsiteY3" fmla="*/ 144496 h 3177552"/>
              <a:gd name="connsiteX4" fmla="*/ 2166358 w 2210894"/>
              <a:gd name="connsiteY4" fmla="*/ 3033056 h 3177552"/>
              <a:gd name="connsiteX5" fmla="*/ 2021862 w 2210894"/>
              <a:gd name="connsiteY5" fmla="*/ 3177552 h 3177552"/>
              <a:gd name="connsiteX6" fmla="*/ 144496 w 2210894"/>
              <a:gd name="connsiteY6" fmla="*/ 3177552 h 3177552"/>
              <a:gd name="connsiteX7" fmla="*/ 0 w 2210894"/>
              <a:gd name="connsiteY7" fmla="*/ 3033056 h 3177552"/>
              <a:gd name="connsiteX8" fmla="*/ 0 w 2210894"/>
              <a:gd name="connsiteY8" fmla="*/ 144496 h 3177552"/>
              <a:gd name="connsiteX0" fmla="*/ 0 w 2178272"/>
              <a:gd name="connsiteY0" fmla="*/ 144496 h 3177552"/>
              <a:gd name="connsiteX1" fmla="*/ 144496 w 2178272"/>
              <a:gd name="connsiteY1" fmla="*/ 0 h 3177552"/>
              <a:gd name="connsiteX2" fmla="*/ 2178272 w 2178272"/>
              <a:gd name="connsiteY2" fmla="*/ 0 h 3177552"/>
              <a:gd name="connsiteX3" fmla="*/ 2166358 w 2178272"/>
              <a:gd name="connsiteY3" fmla="*/ 144496 h 3177552"/>
              <a:gd name="connsiteX4" fmla="*/ 2166358 w 2178272"/>
              <a:gd name="connsiteY4" fmla="*/ 3033056 h 3177552"/>
              <a:gd name="connsiteX5" fmla="*/ 2021862 w 2178272"/>
              <a:gd name="connsiteY5" fmla="*/ 3177552 h 3177552"/>
              <a:gd name="connsiteX6" fmla="*/ 144496 w 2178272"/>
              <a:gd name="connsiteY6" fmla="*/ 3177552 h 3177552"/>
              <a:gd name="connsiteX7" fmla="*/ 0 w 2178272"/>
              <a:gd name="connsiteY7" fmla="*/ 3033056 h 3177552"/>
              <a:gd name="connsiteX8" fmla="*/ 0 w 2178272"/>
              <a:gd name="connsiteY8" fmla="*/ 144496 h 3177552"/>
              <a:gd name="connsiteX0" fmla="*/ 0 w 2178272"/>
              <a:gd name="connsiteY0" fmla="*/ 144496 h 3189434"/>
              <a:gd name="connsiteX1" fmla="*/ 144496 w 2178272"/>
              <a:gd name="connsiteY1" fmla="*/ 0 h 3189434"/>
              <a:gd name="connsiteX2" fmla="*/ 2178272 w 2178272"/>
              <a:gd name="connsiteY2" fmla="*/ 0 h 3189434"/>
              <a:gd name="connsiteX3" fmla="*/ 2166358 w 2178272"/>
              <a:gd name="connsiteY3" fmla="*/ 144496 h 3189434"/>
              <a:gd name="connsiteX4" fmla="*/ 2166358 w 2178272"/>
              <a:gd name="connsiteY4" fmla="*/ 3141341 h 3189434"/>
              <a:gd name="connsiteX5" fmla="*/ 2021862 w 2178272"/>
              <a:gd name="connsiteY5" fmla="*/ 3177552 h 3189434"/>
              <a:gd name="connsiteX6" fmla="*/ 144496 w 2178272"/>
              <a:gd name="connsiteY6" fmla="*/ 3177552 h 3189434"/>
              <a:gd name="connsiteX7" fmla="*/ 0 w 2178272"/>
              <a:gd name="connsiteY7" fmla="*/ 3033056 h 3189434"/>
              <a:gd name="connsiteX8" fmla="*/ 0 w 2178272"/>
              <a:gd name="connsiteY8" fmla="*/ 144496 h 3189434"/>
              <a:gd name="connsiteX0" fmla="*/ 0 w 2178272"/>
              <a:gd name="connsiteY0" fmla="*/ 144496 h 3177552"/>
              <a:gd name="connsiteX1" fmla="*/ 144496 w 2178272"/>
              <a:gd name="connsiteY1" fmla="*/ 0 h 3177552"/>
              <a:gd name="connsiteX2" fmla="*/ 2178272 w 2178272"/>
              <a:gd name="connsiteY2" fmla="*/ 0 h 3177552"/>
              <a:gd name="connsiteX3" fmla="*/ 2166358 w 2178272"/>
              <a:gd name="connsiteY3" fmla="*/ 144496 h 3177552"/>
              <a:gd name="connsiteX4" fmla="*/ 2166358 w 2178272"/>
              <a:gd name="connsiteY4" fmla="*/ 3141341 h 3177552"/>
              <a:gd name="connsiteX5" fmla="*/ 2021862 w 2178272"/>
              <a:gd name="connsiteY5" fmla="*/ 3177552 h 3177552"/>
              <a:gd name="connsiteX6" fmla="*/ 144496 w 2178272"/>
              <a:gd name="connsiteY6" fmla="*/ 3177552 h 3177552"/>
              <a:gd name="connsiteX7" fmla="*/ 0 w 2178272"/>
              <a:gd name="connsiteY7" fmla="*/ 3033056 h 3177552"/>
              <a:gd name="connsiteX8" fmla="*/ 0 w 2178272"/>
              <a:gd name="connsiteY8" fmla="*/ 144496 h 3177552"/>
              <a:gd name="connsiteX0" fmla="*/ 0 w 2178272"/>
              <a:gd name="connsiteY0" fmla="*/ 144496 h 3177552"/>
              <a:gd name="connsiteX1" fmla="*/ 144496 w 2178272"/>
              <a:gd name="connsiteY1" fmla="*/ 0 h 3177552"/>
              <a:gd name="connsiteX2" fmla="*/ 2178272 w 2178272"/>
              <a:gd name="connsiteY2" fmla="*/ 0 h 3177552"/>
              <a:gd name="connsiteX3" fmla="*/ 2166358 w 2178272"/>
              <a:gd name="connsiteY3" fmla="*/ 144496 h 3177552"/>
              <a:gd name="connsiteX4" fmla="*/ 2166358 w 2178272"/>
              <a:gd name="connsiteY4" fmla="*/ 3177436 h 3177552"/>
              <a:gd name="connsiteX5" fmla="*/ 2021862 w 2178272"/>
              <a:gd name="connsiteY5" fmla="*/ 3177552 h 3177552"/>
              <a:gd name="connsiteX6" fmla="*/ 144496 w 2178272"/>
              <a:gd name="connsiteY6" fmla="*/ 3177552 h 3177552"/>
              <a:gd name="connsiteX7" fmla="*/ 0 w 2178272"/>
              <a:gd name="connsiteY7" fmla="*/ 3033056 h 3177552"/>
              <a:gd name="connsiteX8" fmla="*/ 0 w 2178272"/>
              <a:gd name="connsiteY8" fmla="*/ 144496 h 317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78272" h="3177552">
                <a:moveTo>
                  <a:pt x="0" y="144496"/>
                </a:moveTo>
                <a:cubicBezTo>
                  <a:pt x="0" y="64693"/>
                  <a:pt x="64693" y="0"/>
                  <a:pt x="144496" y="0"/>
                </a:cubicBezTo>
                <a:lnTo>
                  <a:pt x="2178272" y="0"/>
                </a:lnTo>
                <a:cubicBezTo>
                  <a:pt x="2161822" y="0"/>
                  <a:pt x="2166358" y="64693"/>
                  <a:pt x="2166358" y="144496"/>
                </a:cubicBezTo>
                <a:lnTo>
                  <a:pt x="2166358" y="3177436"/>
                </a:lnTo>
                <a:cubicBezTo>
                  <a:pt x="2154327" y="3173018"/>
                  <a:pt x="2101665" y="3177552"/>
                  <a:pt x="2021862" y="3177552"/>
                </a:cubicBezTo>
                <a:lnTo>
                  <a:pt x="144496" y="3177552"/>
                </a:lnTo>
                <a:cubicBezTo>
                  <a:pt x="64693" y="3177552"/>
                  <a:pt x="0" y="3112859"/>
                  <a:pt x="0" y="3033056"/>
                </a:cubicBezTo>
                <a:lnTo>
                  <a:pt x="0" y="144496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66750" y="597076"/>
            <a:ext cx="108585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We Do?</a:t>
            </a:r>
          </a:p>
        </p:txBody>
      </p:sp>
      <p:sp>
        <p:nvSpPr>
          <p:cNvPr id="21" name="Oval 20"/>
          <p:cNvSpPr/>
          <p:nvPr/>
        </p:nvSpPr>
        <p:spPr>
          <a:xfrm>
            <a:off x="2482595" y="2134085"/>
            <a:ext cx="886047" cy="88604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507064" y="1986854"/>
            <a:ext cx="1180509" cy="118050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011468" y="2577108"/>
            <a:ext cx="2171700" cy="31789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654295" y="2134085"/>
            <a:ext cx="886047" cy="886047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678764" y="1986854"/>
            <a:ext cx="1180509" cy="118050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183168" y="2577108"/>
            <a:ext cx="2171700" cy="31789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825995" y="2134085"/>
            <a:ext cx="886047" cy="886047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8850464" y="1986854"/>
            <a:ext cx="1180509" cy="118050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8354868" y="2577108"/>
            <a:ext cx="2171700" cy="31789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8997695" y="2134085"/>
            <a:ext cx="886047" cy="886047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2605151" y="2346276"/>
            <a:ext cx="640934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774180" y="2346276"/>
            <a:ext cx="640934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950444" y="2346276"/>
            <a:ext cx="640934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120251" y="2346276"/>
            <a:ext cx="640934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131868" y="4221302"/>
            <a:ext cx="15875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vi-VN" sz="14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Crawl Data</a:t>
            </a:r>
            <a:endParaRPr lang="en-US" sz="14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300897" y="4221302"/>
            <a:ext cx="15875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vi-VN" sz="14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Apache Iceberg</a:t>
            </a:r>
            <a:endParaRPr lang="en-US" sz="14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475268" y="4221302"/>
            <a:ext cx="15875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vi-VN" sz="14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Storage</a:t>
            </a:r>
            <a:endParaRPr lang="en-US" sz="14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646968" y="4221302"/>
            <a:ext cx="15875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vi-VN" sz="14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Vault</a:t>
            </a:r>
            <a:endParaRPr lang="en-US" sz="14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70FE0947-1D03-4101-AA60-FA8200E184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54963" y="3473509"/>
            <a:ext cx="394875" cy="39487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C2955278-664F-41A4-AC8C-4670C33C2E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95147" y="3398195"/>
            <a:ext cx="401595" cy="401595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E920BC35-4725-45B1-A0E0-5886789BB6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90961" y="3476272"/>
            <a:ext cx="392112" cy="39211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C0347FC6-7312-47CD-8363-2389B743566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38437" y="3397980"/>
            <a:ext cx="424812" cy="42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0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/>
          <p:cNvSpPr txBox="1">
            <a:spLocks/>
          </p:cNvSpPr>
          <p:nvPr/>
        </p:nvSpPr>
        <p:spPr>
          <a:xfrm>
            <a:off x="792375" y="799411"/>
            <a:ext cx="4855030" cy="370525"/>
          </a:xfrm>
          <a:prstGeom prst="rect">
            <a:avLst/>
          </a:prstGeom>
        </p:spPr>
        <p:txBody>
          <a:bodyPr/>
          <a:lstStyle>
            <a:lvl1pPr marL="343037" indent="-343037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32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3247" indent="-285864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457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840" indent="-228691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223" indent="-228691" algn="l" defTabSz="457383" rtl="0" eaLnBrk="1" latinLnBrk="0" hangingPunct="1">
              <a:spcBef>
                <a:spcPct val="20000"/>
              </a:spcBef>
              <a:buFont typeface="Arial"/>
              <a:buChar char="»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606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989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372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754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sz="28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Crawl Data</a:t>
            </a:r>
          </a:p>
        </p:txBody>
      </p:sp>
      <p:pic>
        <p:nvPicPr>
          <p:cNvPr id="1026" name="Picture 2" descr="Web động là gì? Web tĩnh là gì? Sự khác nhau giữa web tĩnh và web động">
            <a:extLst>
              <a:ext uri="{FF2B5EF4-FFF2-40B4-BE49-F238E27FC236}">
                <a16:creationId xmlns:a16="http://schemas.microsoft.com/office/drawing/2014/main" id="{EDF7EAF5-8B86-A7A6-C4CF-65234D6FF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05" y="1509568"/>
            <a:ext cx="9525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615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252" y="989484"/>
            <a:ext cx="10538460" cy="508179"/>
          </a:xfrm>
        </p:spPr>
        <p:txBody>
          <a:bodyPr/>
          <a:lstStyle/>
          <a:p>
            <a:r>
              <a:rPr lang="en-US"/>
              <a:t>Crawl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About us</a:t>
            </a:r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1030901" y="2002036"/>
            <a:ext cx="2003092" cy="2003803"/>
          </a:xfrm>
          <a:custGeom>
            <a:avLst/>
            <a:gdLst>
              <a:gd name="T0" fmla="*/ 1258 w 2517"/>
              <a:gd name="T1" fmla="*/ 0 h 2517"/>
              <a:gd name="T2" fmla="*/ 0 w 2517"/>
              <a:gd name="T3" fmla="*/ 1259 h 2517"/>
              <a:gd name="T4" fmla="*/ 1258 w 2517"/>
              <a:gd name="T5" fmla="*/ 2517 h 2517"/>
              <a:gd name="T6" fmla="*/ 2517 w 2517"/>
              <a:gd name="T7" fmla="*/ 1259 h 2517"/>
              <a:gd name="T8" fmla="*/ 1258 w 2517"/>
              <a:gd name="T9" fmla="*/ 0 h 2517"/>
              <a:gd name="T10" fmla="*/ 1258 w 2517"/>
              <a:gd name="T11" fmla="*/ 2388 h 2517"/>
              <a:gd name="T12" fmla="*/ 129 w 2517"/>
              <a:gd name="T13" fmla="*/ 1259 h 2517"/>
              <a:gd name="T14" fmla="*/ 1258 w 2517"/>
              <a:gd name="T15" fmla="*/ 129 h 2517"/>
              <a:gd name="T16" fmla="*/ 2388 w 2517"/>
              <a:gd name="T17" fmla="*/ 1259 h 2517"/>
              <a:gd name="T18" fmla="*/ 1258 w 2517"/>
              <a:gd name="T19" fmla="*/ 2388 h 2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517" h="2517">
                <a:moveTo>
                  <a:pt x="1258" y="0"/>
                </a:moveTo>
                <a:cubicBezTo>
                  <a:pt x="564" y="0"/>
                  <a:pt x="0" y="564"/>
                  <a:pt x="0" y="1259"/>
                </a:cubicBezTo>
                <a:cubicBezTo>
                  <a:pt x="0" y="1953"/>
                  <a:pt x="564" y="2517"/>
                  <a:pt x="1258" y="2517"/>
                </a:cubicBezTo>
                <a:cubicBezTo>
                  <a:pt x="1953" y="2517"/>
                  <a:pt x="2517" y="1953"/>
                  <a:pt x="2517" y="1259"/>
                </a:cubicBezTo>
                <a:cubicBezTo>
                  <a:pt x="2517" y="564"/>
                  <a:pt x="1953" y="0"/>
                  <a:pt x="1258" y="0"/>
                </a:cubicBezTo>
                <a:close/>
                <a:moveTo>
                  <a:pt x="1258" y="2388"/>
                </a:moveTo>
                <a:cubicBezTo>
                  <a:pt x="635" y="2388"/>
                  <a:pt x="129" y="1883"/>
                  <a:pt x="129" y="1259"/>
                </a:cubicBezTo>
                <a:cubicBezTo>
                  <a:pt x="129" y="635"/>
                  <a:pt x="635" y="129"/>
                  <a:pt x="1258" y="129"/>
                </a:cubicBezTo>
                <a:cubicBezTo>
                  <a:pt x="1882" y="129"/>
                  <a:pt x="2388" y="635"/>
                  <a:pt x="2388" y="1259"/>
                </a:cubicBezTo>
                <a:cubicBezTo>
                  <a:pt x="2388" y="1883"/>
                  <a:pt x="1882" y="2388"/>
                  <a:pt x="1258" y="23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838200" y="2002036"/>
            <a:ext cx="1193891" cy="102395"/>
          </a:xfrm>
          <a:custGeom>
            <a:avLst/>
            <a:gdLst>
              <a:gd name="T0" fmla="*/ 0 w 1679"/>
              <a:gd name="T1" fmla="*/ 144 h 144"/>
              <a:gd name="T2" fmla="*/ 1679 w 1679"/>
              <a:gd name="T3" fmla="*/ 144 h 144"/>
              <a:gd name="T4" fmla="*/ 1679 w 1679"/>
              <a:gd name="T5" fmla="*/ 0 h 144"/>
              <a:gd name="T6" fmla="*/ 0 w 1679"/>
              <a:gd name="T7" fmla="*/ 0 h 144"/>
              <a:gd name="T8" fmla="*/ 163 w 1679"/>
              <a:gd name="T9" fmla="*/ 72 h 144"/>
              <a:gd name="T10" fmla="*/ 0 w 1679"/>
              <a:gd name="T11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79" h="144">
                <a:moveTo>
                  <a:pt x="0" y="144"/>
                </a:moveTo>
                <a:lnTo>
                  <a:pt x="1679" y="144"/>
                </a:lnTo>
                <a:lnTo>
                  <a:pt x="1679" y="0"/>
                </a:lnTo>
                <a:lnTo>
                  <a:pt x="0" y="0"/>
                </a:lnTo>
                <a:lnTo>
                  <a:pt x="163" y="72"/>
                </a:lnTo>
                <a:lnTo>
                  <a:pt x="0" y="14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8"/>
          <p:cNvSpPr>
            <a:spLocks noEditPoints="1"/>
          </p:cNvSpPr>
          <p:nvPr/>
        </p:nvSpPr>
        <p:spPr bwMode="auto">
          <a:xfrm>
            <a:off x="2355630" y="3084288"/>
            <a:ext cx="2003092" cy="2003092"/>
          </a:xfrm>
          <a:custGeom>
            <a:avLst/>
            <a:gdLst>
              <a:gd name="T0" fmla="*/ 1258 w 2517"/>
              <a:gd name="T1" fmla="*/ 0 h 2516"/>
              <a:gd name="T2" fmla="*/ 0 w 2517"/>
              <a:gd name="T3" fmla="*/ 1258 h 2516"/>
              <a:gd name="T4" fmla="*/ 1258 w 2517"/>
              <a:gd name="T5" fmla="*/ 2516 h 2516"/>
              <a:gd name="T6" fmla="*/ 2517 w 2517"/>
              <a:gd name="T7" fmla="*/ 1258 h 2516"/>
              <a:gd name="T8" fmla="*/ 1258 w 2517"/>
              <a:gd name="T9" fmla="*/ 0 h 2516"/>
              <a:gd name="T10" fmla="*/ 1258 w 2517"/>
              <a:gd name="T11" fmla="*/ 2388 h 2516"/>
              <a:gd name="T12" fmla="*/ 129 w 2517"/>
              <a:gd name="T13" fmla="*/ 1258 h 2516"/>
              <a:gd name="T14" fmla="*/ 1258 w 2517"/>
              <a:gd name="T15" fmla="*/ 128 h 2516"/>
              <a:gd name="T16" fmla="*/ 2388 w 2517"/>
              <a:gd name="T17" fmla="*/ 1258 h 2516"/>
              <a:gd name="T18" fmla="*/ 1258 w 2517"/>
              <a:gd name="T19" fmla="*/ 2388 h 2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517" h="2516">
                <a:moveTo>
                  <a:pt x="1258" y="0"/>
                </a:moveTo>
                <a:cubicBezTo>
                  <a:pt x="563" y="0"/>
                  <a:pt x="0" y="563"/>
                  <a:pt x="0" y="1258"/>
                </a:cubicBezTo>
                <a:cubicBezTo>
                  <a:pt x="0" y="1953"/>
                  <a:pt x="563" y="2516"/>
                  <a:pt x="1258" y="2516"/>
                </a:cubicBezTo>
                <a:cubicBezTo>
                  <a:pt x="1953" y="2516"/>
                  <a:pt x="2517" y="1953"/>
                  <a:pt x="2517" y="1258"/>
                </a:cubicBezTo>
                <a:cubicBezTo>
                  <a:pt x="2517" y="563"/>
                  <a:pt x="1953" y="0"/>
                  <a:pt x="1258" y="0"/>
                </a:cubicBezTo>
                <a:close/>
                <a:moveTo>
                  <a:pt x="1258" y="2388"/>
                </a:moveTo>
                <a:cubicBezTo>
                  <a:pt x="634" y="2388"/>
                  <a:pt x="129" y="1882"/>
                  <a:pt x="129" y="1258"/>
                </a:cubicBezTo>
                <a:cubicBezTo>
                  <a:pt x="129" y="634"/>
                  <a:pt x="634" y="128"/>
                  <a:pt x="1258" y="128"/>
                </a:cubicBezTo>
                <a:cubicBezTo>
                  <a:pt x="1882" y="128"/>
                  <a:pt x="2388" y="634"/>
                  <a:pt x="2388" y="1258"/>
                </a:cubicBezTo>
                <a:cubicBezTo>
                  <a:pt x="2388" y="1882"/>
                  <a:pt x="1882" y="2388"/>
                  <a:pt x="1258" y="238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3679647" y="4166541"/>
            <a:ext cx="2002381" cy="2003092"/>
          </a:xfrm>
          <a:custGeom>
            <a:avLst/>
            <a:gdLst>
              <a:gd name="T0" fmla="*/ 1258 w 2516"/>
              <a:gd name="T1" fmla="*/ 0 h 2516"/>
              <a:gd name="T2" fmla="*/ 0 w 2516"/>
              <a:gd name="T3" fmla="*/ 1258 h 2516"/>
              <a:gd name="T4" fmla="*/ 1258 w 2516"/>
              <a:gd name="T5" fmla="*/ 2516 h 2516"/>
              <a:gd name="T6" fmla="*/ 2516 w 2516"/>
              <a:gd name="T7" fmla="*/ 1258 h 2516"/>
              <a:gd name="T8" fmla="*/ 1258 w 2516"/>
              <a:gd name="T9" fmla="*/ 0 h 2516"/>
              <a:gd name="T10" fmla="*/ 1258 w 2516"/>
              <a:gd name="T11" fmla="*/ 2388 h 2516"/>
              <a:gd name="T12" fmla="*/ 128 w 2516"/>
              <a:gd name="T13" fmla="*/ 1258 h 2516"/>
              <a:gd name="T14" fmla="*/ 1258 w 2516"/>
              <a:gd name="T15" fmla="*/ 128 h 2516"/>
              <a:gd name="T16" fmla="*/ 2388 w 2516"/>
              <a:gd name="T17" fmla="*/ 1258 h 2516"/>
              <a:gd name="T18" fmla="*/ 1258 w 2516"/>
              <a:gd name="T19" fmla="*/ 2388 h 2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516" h="2516">
                <a:moveTo>
                  <a:pt x="1258" y="0"/>
                </a:moveTo>
                <a:cubicBezTo>
                  <a:pt x="563" y="0"/>
                  <a:pt x="0" y="563"/>
                  <a:pt x="0" y="1258"/>
                </a:cubicBezTo>
                <a:cubicBezTo>
                  <a:pt x="0" y="1953"/>
                  <a:pt x="563" y="2516"/>
                  <a:pt x="1258" y="2516"/>
                </a:cubicBezTo>
                <a:cubicBezTo>
                  <a:pt x="1953" y="2516"/>
                  <a:pt x="2516" y="1953"/>
                  <a:pt x="2516" y="1258"/>
                </a:cubicBezTo>
                <a:cubicBezTo>
                  <a:pt x="2516" y="563"/>
                  <a:pt x="1953" y="0"/>
                  <a:pt x="1258" y="0"/>
                </a:cubicBezTo>
                <a:close/>
                <a:moveTo>
                  <a:pt x="1258" y="2388"/>
                </a:moveTo>
                <a:cubicBezTo>
                  <a:pt x="634" y="2388"/>
                  <a:pt x="128" y="1882"/>
                  <a:pt x="128" y="1258"/>
                </a:cubicBezTo>
                <a:cubicBezTo>
                  <a:pt x="128" y="634"/>
                  <a:pt x="634" y="128"/>
                  <a:pt x="1258" y="128"/>
                </a:cubicBezTo>
                <a:cubicBezTo>
                  <a:pt x="1882" y="128"/>
                  <a:pt x="2388" y="634"/>
                  <a:pt x="2388" y="1258"/>
                </a:cubicBezTo>
                <a:cubicBezTo>
                  <a:pt x="2388" y="1882"/>
                  <a:pt x="1882" y="2388"/>
                  <a:pt x="1258" y="238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2032092" y="1938039"/>
            <a:ext cx="2092687" cy="230388"/>
          </a:xfrm>
          <a:custGeom>
            <a:avLst/>
            <a:gdLst>
              <a:gd name="connsiteX0" fmla="*/ 3953564 w 4185373"/>
              <a:gd name="connsiteY0" fmla="*/ 0 h 460775"/>
              <a:gd name="connsiteX1" fmla="*/ 4185373 w 4185373"/>
              <a:gd name="connsiteY1" fmla="*/ 230388 h 460775"/>
              <a:gd name="connsiteX2" fmla="*/ 3953564 w 4185373"/>
              <a:gd name="connsiteY2" fmla="*/ 460775 h 460775"/>
              <a:gd name="connsiteX3" fmla="*/ 3953564 w 4185373"/>
              <a:gd name="connsiteY3" fmla="*/ 332782 h 460775"/>
              <a:gd name="connsiteX4" fmla="*/ 0 w 4185373"/>
              <a:gd name="connsiteY4" fmla="*/ 332782 h 460775"/>
              <a:gd name="connsiteX5" fmla="*/ 0 w 4185373"/>
              <a:gd name="connsiteY5" fmla="*/ 127993 h 460775"/>
              <a:gd name="connsiteX6" fmla="*/ 3953564 w 4185373"/>
              <a:gd name="connsiteY6" fmla="*/ 127993 h 460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5373" h="460775">
                <a:moveTo>
                  <a:pt x="3953564" y="0"/>
                </a:moveTo>
                <a:lnTo>
                  <a:pt x="4185373" y="230388"/>
                </a:lnTo>
                <a:lnTo>
                  <a:pt x="3953564" y="460775"/>
                </a:lnTo>
                <a:lnTo>
                  <a:pt x="3953564" y="332782"/>
                </a:lnTo>
                <a:lnTo>
                  <a:pt x="0" y="332782"/>
                </a:lnTo>
                <a:lnTo>
                  <a:pt x="0" y="127993"/>
                </a:lnTo>
                <a:lnTo>
                  <a:pt x="3953564" y="12799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3354686" y="3020292"/>
            <a:ext cx="2266189" cy="230388"/>
          </a:xfrm>
          <a:custGeom>
            <a:avLst/>
            <a:gdLst>
              <a:gd name="connsiteX0" fmla="*/ 0 w 4532378"/>
              <a:gd name="connsiteY0" fmla="*/ 127993 h 460775"/>
              <a:gd name="connsiteX1" fmla="*/ 4303412 w 4532378"/>
              <a:gd name="connsiteY1" fmla="*/ 127993 h 460775"/>
              <a:gd name="connsiteX2" fmla="*/ 4303412 w 4532378"/>
              <a:gd name="connsiteY2" fmla="*/ 332782 h 460775"/>
              <a:gd name="connsiteX3" fmla="*/ 0 w 4532378"/>
              <a:gd name="connsiteY3" fmla="*/ 332782 h 460775"/>
              <a:gd name="connsiteX4" fmla="*/ 4303413 w 4532378"/>
              <a:gd name="connsiteY4" fmla="*/ 0 h 460775"/>
              <a:gd name="connsiteX5" fmla="*/ 4532378 w 4532378"/>
              <a:gd name="connsiteY5" fmla="*/ 230388 h 460775"/>
              <a:gd name="connsiteX6" fmla="*/ 4303413 w 4532378"/>
              <a:gd name="connsiteY6" fmla="*/ 460775 h 460775"/>
              <a:gd name="connsiteX7" fmla="*/ 4303413 w 4532378"/>
              <a:gd name="connsiteY7" fmla="*/ 230388 h 460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2378" h="460775">
                <a:moveTo>
                  <a:pt x="0" y="127993"/>
                </a:moveTo>
                <a:lnTo>
                  <a:pt x="4303412" y="127993"/>
                </a:lnTo>
                <a:lnTo>
                  <a:pt x="4303412" y="332782"/>
                </a:lnTo>
                <a:lnTo>
                  <a:pt x="0" y="332782"/>
                </a:lnTo>
                <a:close/>
                <a:moveTo>
                  <a:pt x="4303413" y="0"/>
                </a:moveTo>
                <a:lnTo>
                  <a:pt x="4532378" y="230388"/>
                </a:lnTo>
                <a:lnTo>
                  <a:pt x="4303413" y="460775"/>
                </a:lnTo>
                <a:lnTo>
                  <a:pt x="4303413" y="2303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4680837" y="4101833"/>
            <a:ext cx="2781006" cy="231099"/>
          </a:xfrm>
          <a:custGeom>
            <a:avLst/>
            <a:gdLst>
              <a:gd name="connsiteX0" fmla="*/ 5331624 w 5562012"/>
              <a:gd name="connsiteY0" fmla="*/ 0 h 462198"/>
              <a:gd name="connsiteX1" fmla="*/ 5562012 w 5562012"/>
              <a:gd name="connsiteY1" fmla="*/ 231810 h 462198"/>
              <a:gd name="connsiteX2" fmla="*/ 5331624 w 5562012"/>
              <a:gd name="connsiteY2" fmla="*/ 462198 h 462198"/>
              <a:gd name="connsiteX3" fmla="*/ 5331624 w 5562012"/>
              <a:gd name="connsiteY3" fmla="*/ 332783 h 462198"/>
              <a:gd name="connsiteX4" fmla="*/ 0 w 5562012"/>
              <a:gd name="connsiteY4" fmla="*/ 332783 h 462198"/>
              <a:gd name="connsiteX5" fmla="*/ 0 w 5562012"/>
              <a:gd name="connsiteY5" fmla="*/ 129416 h 462198"/>
              <a:gd name="connsiteX6" fmla="*/ 5331624 w 5562012"/>
              <a:gd name="connsiteY6" fmla="*/ 129416 h 4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012" h="462198">
                <a:moveTo>
                  <a:pt x="5331624" y="0"/>
                </a:moveTo>
                <a:lnTo>
                  <a:pt x="5562012" y="231810"/>
                </a:lnTo>
                <a:lnTo>
                  <a:pt x="5331624" y="462198"/>
                </a:lnTo>
                <a:lnTo>
                  <a:pt x="5331624" y="332783"/>
                </a:lnTo>
                <a:lnTo>
                  <a:pt x="0" y="332783"/>
                </a:lnTo>
                <a:lnTo>
                  <a:pt x="0" y="129416"/>
                </a:lnTo>
                <a:lnTo>
                  <a:pt x="5331624" y="12941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322762" y="1893339"/>
            <a:ext cx="369108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Cache and Refresh Token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22762" y="2286318"/>
            <a:ext cx="3691081" cy="4921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40000"/>
              </a:lnSpc>
              <a:spcAft>
                <a:spcPts val="1200"/>
              </a:spcAft>
            </a:pPr>
            <a:r>
              <a:rPr lang="vi-VN" sz="1200" spc="25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Đăng nhập vào website, lấy header requet lưu lại và làm mới khi hết hạn, sử dụng cho bước crawl data</a:t>
            </a:r>
            <a:endParaRPr lang="en-US" sz="1200" spc="25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13398" y="3006947"/>
            <a:ext cx="369108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Proxies and IP Rotation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13397" y="3399926"/>
            <a:ext cx="3691081" cy="4921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40000"/>
              </a:lnSpc>
              <a:spcAft>
                <a:spcPts val="1200"/>
              </a:spcAft>
            </a:pPr>
            <a:r>
              <a:rPr lang="vi-VN" sz="1200" spc="25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Sử dụng các máy chủ Proxy và xoay vòng địa chỉ IP để tránh CAPTCHA và chặn IP</a:t>
            </a:r>
            <a:endParaRPr lang="en-US" sz="1200" spc="25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59827" y="4065726"/>
            <a:ext cx="369397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Selenium and Chromium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59827" y="4458705"/>
            <a:ext cx="3691081" cy="4921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40000"/>
              </a:lnSpc>
              <a:spcAft>
                <a:spcPts val="1200"/>
              </a:spcAft>
            </a:pPr>
            <a:r>
              <a:rPr lang="vi-VN" sz="1200" spc="25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Sử dụng Headless Browsers giúp giảm tài nguyên hoạt động và thu thập dữ liệu nhanh hơn</a:t>
            </a:r>
            <a:endParaRPr lang="en-US" sz="1200" spc="25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9F2C880C-00F3-4F91-8654-D29D86925D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9521" y="4824989"/>
            <a:ext cx="762631" cy="76263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F1FEB3CF-72FF-484A-98F8-97E0DB16D5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8178" y="3743954"/>
            <a:ext cx="683759" cy="683759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6526C4B3-7516-4226-831D-CE6D0C1D6A5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94794" y="2683706"/>
            <a:ext cx="673172" cy="67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717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780522" y="3467264"/>
            <a:ext cx="1506057" cy="1676075"/>
            <a:chOff x="4278346" y="2443480"/>
            <a:chExt cx="998436" cy="1111149"/>
          </a:xfrm>
          <a:solidFill>
            <a:schemeClr val="accent2"/>
          </a:solidFill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4471919" y="2443480"/>
              <a:ext cx="804863" cy="688975"/>
            </a:xfrm>
            <a:custGeom>
              <a:avLst/>
              <a:gdLst>
                <a:gd name="T0" fmla="*/ 148 w 671"/>
                <a:gd name="T1" fmla="*/ 184 h 576"/>
                <a:gd name="T2" fmla="*/ 0 w 671"/>
                <a:gd name="T3" fmla="*/ 328 h 576"/>
                <a:gd name="T4" fmla="*/ 323 w 671"/>
                <a:gd name="T5" fmla="*/ 576 h 576"/>
                <a:gd name="T6" fmla="*/ 420 w 671"/>
                <a:gd name="T7" fmla="*/ 485 h 576"/>
                <a:gd name="T8" fmla="*/ 671 w 671"/>
                <a:gd name="T9" fmla="*/ 210 h 576"/>
                <a:gd name="T10" fmla="*/ 323 w 671"/>
                <a:gd name="T11" fmla="*/ 0 h 576"/>
                <a:gd name="T12" fmla="*/ 148 w 671"/>
                <a:gd name="T13" fmla="*/ 184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1" h="576">
                  <a:moveTo>
                    <a:pt x="148" y="184"/>
                  </a:moveTo>
                  <a:cubicBezTo>
                    <a:pt x="100" y="227"/>
                    <a:pt x="48" y="274"/>
                    <a:pt x="0" y="328"/>
                  </a:cubicBezTo>
                  <a:cubicBezTo>
                    <a:pt x="323" y="576"/>
                    <a:pt x="323" y="576"/>
                    <a:pt x="323" y="576"/>
                  </a:cubicBezTo>
                  <a:cubicBezTo>
                    <a:pt x="349" y="550"/>
                    <a:pt x="381" y="520"/>
                    <a:pt x="420" y="485"/>
                  </a:cubicBezTo>
                  <a:cubicBezTo>
                    <a:pt x="501" y="412"/>
                    <a:pt x="597" y="325"/>
                    <a:pt x="671" y="210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284" y="60"/>
                    <a:pt x="224" y="116"/>
                    <a:pt x="148" y="18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>
                <a:latin typeface="+mn-lt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4278346" y="2830729"/>
              <a:ext cx="585788" cy="723900"/>
            </a:xfrm>
            <a:custGeom>
              <a:avLst/>
              <a:gdLst>
                <a:gd name="T0" fmla="*/ 0 w 489"/>
                <a:gd name="T1" fmla="*/ 402 h 605"/>
                <a:gd name="T2" fmla="*/ 203 w 489"/>
                <a:gd name="T3" fmla="*/ 605 h 605"/>
                <a:gd name="T4" fmla="*/ 405 w 489"/>
                <a:gd name="T5" fmla="*/ 402 h 605"/>
                <a:gd name="T6" fmla="*/ 489 w 489"/>
                <a:gd name="T7" fmla="*/ 248 h 605"/>
                <a:gd name="T8" fmla="*/ 166 w 489"/>
                <a:gd name="T9" fmla="*/ 0 h 605"/>
                <a:gd name="T10" fmla="*/ 0 w 489"/>
                <a:gd name="T11" fmla="*/ 402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9" h="605">
                  <a:moveTo>
                    <a:pt x="0" y="402"/>
                  </a:moveTo>
                  <a:cubicBezTo>
                    <a:pt x="0" y="514"/>
                    <a:pt x="91" y="605"/>
                    <a:pt x="203" y="605"/>
                  </a:cubicBezTo>
                  <a:cubicBezTo>
                    <a:pt x="315" y="605"/>
                    <a:pt x="405" y="514"/>
                    <a:pt x="405" y="402"/>
                  </a:cubicBezTo>
                  <a:cubicBezTo>
                    <a:pt x="405" y="351"/>
                    <a:pt x="432" y="308"/>
                    <a:pt x="489" y="248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75" y="103"/>
                    <a:pt x="0" y="230"/>
                    <a:pt x="0" y="40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>
                <a:latin typeface="+mn-lt"/>
              </a:endParaRPr>
            </a:p>
          </p:txBody>
        </p:sp>
      </p:grpSp>
      <p:sp>
        <p:nvSpPr>
          <p:cNvPr id="8" name="Freeform 7"/>
          <p:cNvSpPr>
            <a:spLocks/>
          </p:cNvSpPr>
          <p:nvPr/>
        </p:nvSpPr>
        <p:spPr bwMode="auto">
          <a:xfrm>
            <a:off x="4308475" y="2613025"/>
            <a:ext cx="1179513" cy="1376363"/>
          </a:xfrm>
          <a:custGeom>
            <a:avLst/>
            <a:gdLst>
              <a:gd name="T0" fmla="*/ 2147483646 w 653"/>
              <a:gd name="T1" fmla="*/ 2147483646 h 762"/>
              <a:gd name="T2" fmla="*/ 2147483646 w 653"/>
              <a:gd name="T3" fmla="*/ 2147483646 h 762"/>
              <a:gd name="T4" fmla="*/ 2147483646 w 653"/>
              <a:gd name="T5" fmla="*/ 2147483646 h 762"/>
              <a:gd name="T6" fmla="*/ 2147483646 w 653"/>
              <a:gd name="T7" fmla="*/ 2147483646 h 762"/>
              <a:gd name="T8" fmla="*/ 2147483646 w 653"/>
              <a:gd name="T9" fmla="*/ 2147483646 h 762"/>
              <a:gd name="T10" fmla="*/ 2147483646 w 653"/>
              <a:gd name="T11" fmla="*/ 0 h 762"/>
              <a:gd name="T12" fmla="*/ 2147483646 w 653"/>
              <a:gd name="T13" fmla="*/ 2147483646 h 762"/>
              <a:gd name="T14" fmla="*/ 2147483646 w 653"/>
              <a:gd name="T15" fmla="*/ 2147483646 h 762"/>
              <a:gd name="T16" fmla="*/ 2147483646 w 653"/>
              <a:gd name="T17" fmla="*/ 2147483646 h 762"/>
              <a:gd name="T18" fmla="*/ 2147483646 w 653"/>
              <a:gd name="T19" fmla="*/ 2147483646 h 762"/>
              <a:gd name="T20" fmla="*/ 2147483646 w 653"/>
              <a:gd name="T21" fmla="*/ 2147483646 h 762"/>
              <a:gd name="T22" fmla="*/ 2147483646 w 653"/>
              <a:gd name="T23" fmla="*/ 2147483646 h 762"/>
              <a:gd name="T24" fmla="*/ 2147483646 w 653"/>
              <a:gd name="T25" fmla="*/ 2147483646 h 762"/>
              <a:gd name="T26" fmla="*/ 2147483646 w 653"/>
              <a:gd name="T27" fmla="*/ 2147483646 h 76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653" h="762">
                <a:moveTo>
                  <a:pt x="574" y="321"/>
                </a:moveTo>
                <a:cubicBezTo>
                  <a:pt x="530" y="321"/>
                  <a:pt x="530" y="321"/>
                  <a:pt x="530" y="321"/>
                </a:cubicBezTo>
                <a:cubicBezTo>
                  <a:pt x="530" y="292"/>
                  <a:pt x="530" y="292"/>
                  <a:pt x="530" y="292"/>
                </a:cubicBezTo>
                <a:cubicBezTo>
                  <a:pt x="529" y="292"/>
                  <a:pt x="529" y="292"/>
                  <a:pt x="529" y="292"/>
                </a:cubicBezTo>
                <a:cubicBezTo>
                  <a:pt x="529" y="236"/>
                  <a:pt x="541" y="182"/>
                  <a:pt x="562" y="132"/>
                </a:cubicBezTo>
                <a:cubicBezTo>
                  <a:pt x="178" y="0"/>
                  <a:pt x="178" y="0"/>
                  <a:pt x="178" y="0"/>
                </a:cubicBezTo>
                <a:cubicBezTo>
                  <a:pt x="143" y="91"/>
                  <a:pt x="124" y="189"/>
                  <a:pt x="124" y="292"/>
                </a:cubicBezTo>
                <a:cubicBezTo>
                  <a:pt x="124" y="321"/>
                  <a:pt x="124" y="321"/>
                  <a:pt x="124" y="321"/>
                </a:cubicBezTo>
                <a:cubicBezTo>
                  <a:pt x="79" y="321"/>
                  <a:pt x="79" y="321"/>
                  <a:pt x="79" y="321"/>
                </a:cubicBezTo>
                <a:cubicBezTo>
                  <a:pt x="19" y="321"/>
                  <a:pt x="0" y="360"/>
                  <a:pt x="35" y="408"/>
                </a:cubicBezTo>
                <a:cubicBezTo>
                  <a:pt x="262" y="714"/>
                  <a:pt x="262" y="714"/>
                  <a:pt x="262" y="714"/>
                </a:cubicBezTo>
                <a:cubicBezTo>
                  <a:pt x="297" y="762"/>
                  <a:pt x="355" y="762"/>
                  <a:pt x="391" y="714"/>
                </a:cubicBezTo>
                <a:cubicBezTo>
                  <a:pt x="617" y="408"/>
                  <a:pt x="617" y="408"/>
                  <a:pt x="617" y="408"/>
                </a:cubicBezTo>
                <a:cubicBezTo>
                  <a:pt x="653" y="360"/>
                  <a:pt x="633" y="321"/>
                  <a:pt x="574" y="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121920" tIns="60960" rIns="121920" bIns="60960"/>
          <a:lstStyle/>
          <a:p>
            <a:endParaRPr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630738" y="1790700"/>
            <a:ext cx="1101725" cy="1058863"/>
          </a:xfrm>
          <a:custGeom>
            <a:avLst/>
            <a:gdLst>
              <a:gd name="T0" fmla="*/ 0 w 610"/>
              <a:gd name="T1" fmla="*/ 820409 h 587"/>
              <a:gd name="T2" fmla="*/ 693416 w 610"/>
              <a:gd name="T3" fmla="*/ 1058418 h 587"/>
              <a:gd name="T4" fmla="*/ 1101521 w 610"/>
              <a:gd name="T5" fmla="*/ 658130 h 587"/>
              <a:gd name="T6" fmla="*/ 781899 w 610"/>
              <a:gd name="T7" fmla="*/ 0 h 587"/>
              <a:gd name="T8" fmla="*/ 0 w 610"/>
              <a:gd name="T9" fmla="*/ 820409 h 58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10" h="587">
                <a:moveTo>
                  <a:pt x="0" y="455"/>
                </a:moveTo>
                <a:cubicBezTo>
                  <a:pt x="384" y="587"/>
                  <a:pt x="384" y="587"/>
                  <a:pt x="384" y="587"/>
                </a:cubicBezTo>
                <a:cubicBezTo>
                  <a:pt x="426" y="487"/>
                  <a:pt x="508" y="406"/>
                  <a:pt x="610" y="365"/>
                </a:cubicBezTo>
                <a:cubicBezTo>
                  <a:pt x="433" y="0"/>
                  <a:pt x="433" y="0"/>
                  <a:pt x="433" y="0"/>
                </a:cubicBezTo>
                <a:cubicBezTo>
                  <a:pt x="235" y="87"/>
                  <a:pt x="78" y="252"/>
                  <a:pt x="0" y="45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6656388" y="2651125"/>
            <a:ext cx="831850" cy="1193800"/>
          </a:xfrm>
          <a:custGeom>
            <a:avLst/>
            <a:gdLst>
              <a:gd name="T0" fmla="*/ 2147483646 w 460"/>
              <a:gd name="T1" fmla="*/ 0 h 662"/>
              <a:gd name="T2" fmla="*/ 2147483646 w 460"/>
              <a:gd name="T3" fmla="*/ 2147483646 h 662"/>
              <a:gd name="T4" fmla="*/ 2147483646 w 460"/>
              <a:gd name="T5" fmla="*/ 2147483646 h 662"/>
              <a:gd name="T6" fmla="*/ 0 w 460"/>
              <a:gd name="T7" fmla="*/ 2147483646 h 662"/>
              <a:gd name="T8" fmla="*/ 2147483646 w 460"/>
              <a:gd name="T9" fmla="*/ 2147483646 h 662"/>
              <a:gd name="T10" fmla="*/ 2147483646 w 460"/>
              <a:gd name="T11" fmla="*/ 2147483646 h 662"/>
              <a:gd name="T12" fmla="*/ 2147483646 w 460"/>
              <a:gd name="T13" fmla="*/ 0 h 66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60" h="662">
                <a:moveTo>
                  <a:pt x="414" y="0"/>
                </a:moveTo>
                <a:cubicBezTo>
                  <a:pt x="33" y="140"/>
                  <a:pt x="33" y="140"/>
                  <a:pt x="33" y="140"/>
                </a:cubicBezTo>
                <a:cubicBezTo>
                  <a:pt x="47" y="181"/>
                  <a:pt x="55" y="226"/>
                  <a:pt x="55" y="271"/>
                </a:cubicBezTo>
                <a:cubicBezTo>
                  <a:pt x="55" y="342"/>
                  <a:pt x="35" y="398"/>
                  <a:pt x="0" y="452"/>
                </a:cubicBezTo>
                <a:cubicBezTo>
                  <a:pt x="348" y="662"/>
                  <a:pt x="348" y="662"/>
                  <a:pt x="348" y="662"/>
                </a:cubicBezTo>
                <a:cubicBezTo>
                  <a:pt x="413" y="558"/>
                  <a:pt x="460" y="431"/>
                  <a:pt x="460" y="271"/>
                </a:cubicBezTo>
                <a:cubicBezTo>
                  <a:pt x="460" y="176"/>
                  <a:pt x="444" y="85"/>
                  <a:pt x="4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121920" tIns="60960" rIns="121920" bIns="60960"/>
          <a:lstStyle/>
          <a:p>
            <a:endParaRPr lang="en-US"/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5413375" y="1663700"/>
            <a:ext cx="1257300" cy="793750"/>
          </a:xfrm>
          <a:custGeom>
            <a:avLst/>
            <a:gdLst>
              <a:gd name="T0" fmla="*/ 2147483646 w 696"/>
              <a:gd name="T1" fmla="*/ 0 h 439"/>
              <a:gd name="T2" fmla="*/ 0 w 696"/>
              <a:gd name="T3" fmla="*/ 2147483646 h 439"/>
              <a:gd name="T4" fmla="*/ 2147483646 w 696"/>
              <a:gd name="T5" fmla="*/ 2147483646 h 439"/>
              <a:gd name="T6" fmla="*/ 2147483646 w 696"/>
              <a:gd name="T7" fmla="*/ 2147483646 h 439"/>
              <a:gd name="T8" fmla="*/ 2147483646 w 696"/>
              <a:gd name="T9" fmla="*/ 2147483646 h 439"/>
              <a:gd name="T10" fmla="*/ 2147483646 w 696"/>
              <a:gd name="T11" fmla="*/ 2147483646 h 439"/>
              <a:gd name="T12" fmla="*/ 2147483646 w 696"/>
              <a:gd name="T13" fmla="*/ 0 h 43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96" h="439">
                <a:moveTo>
                  <a:pt x="331" y="0"/>
                </a:moveTo>
                <a:cubicBezTo>
                  <a:pt x="213" y="0"/>
                  <a:pt x="101" y="25"/>
                  <a:pt x="0" y="70"/>
                </a:cubicBezTo>
                <a:cubicBezTo>
                  <a:pt x="177" y="435"/>
                  <a:pt x="177" y="435"/>
                  <a:pt x="177" y="435"/>
                </a:cubicBezTo>
                <a:cubicBezTo>
                  <a:pt x="224" y="416"/>
                  <a:pt x="276" y="405"/>
                  <a:pt x="331" y="405"/>
                </a:cubicBezTo>
                <a:cubicBezTo>
                  <a:pt x="388" y="405"/>
                  <a:pt x="443" y="417"/>
                  <a:pt x="493" y="439"/>
                </a:cubicBezTo>
                <a:cubicBezTo>
                  <a:pt x="696" y="86"/>
                  <a:pt x="696" y="86"/>
                  <a:pt x="696" y="86"/>
                </a:cubicBezTo>
                <a:cubicBezTo>
                  <a:pt x="586" y="31"/>
                  <a:pt x="462" y="0"/>
                  <a:pt x="33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920" tIns="60960" rIns="121920" bIns="60960"/>
          <a:lstStyle/>
          <a:p>
            <a:endParaRPr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6305550" y="1819275"/>
            <a:ext cx="1100138" cy="1082675"/>
          </a:xfrm>
          <a:custGeom>
            <a:avLst/>
            <a:gdLst>
              <a:gd name="T0" fmla="*/ 367174 w 609"/>
              <a:gd name="T1" fmla="*/ 0 h 600"/>
              <a:gd name="T2" fmla="*/ 0 w 609"/>
              <a:gd name="T3" fmla="*/ 636790 h 600"/>
              <a:gd name="T4" fmla="*/ 412392 w 609"/>
              <a:gd name="T5" fmla="*/ 1082363 h 600"/>
              <a:gd name="T6" fmla="*/ 1101521 w 609"/>
              <a:gd name="T7" fmla="*/ 829812 h 600"/>
              <a:gd name="T8" fmla="*/ 367174 w 609"/>
              <a:gd name="T9" fmla="*/ 0 h 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09" h="600">
                <a:moveTo>
                  <a:pt x="203" y="0"/>
                </a:moveTo>
                <a:cubicBezTo>
                  <a:pt x="0" y="353"/>
                  <a:pt x="0" y="353"/>
                  <a:pt x="0" y="353"/>
                </a:cubicBezTo>
                <a:cubicBezTo>
                  <a:pt x="107" y="399"/>
                  <a:pt x="191" y="489"/>
                  <a:pt x="228" y="600"/>
                </a:cubicBezTo>
                <a:cubicBezTo>
                  <a:pt x="609" y="460"/>
                  <a:pt x="609" y="460"/>
                  <a:pt x="609" y="460"/>
                </a:cubicBezTo>
                <a:cubicBezTo>
                  <a:pt x="538" y="259"/>
                  <a:pt x="391" y="94"/>
                  <a:pt x="2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5656263" y="5238750"/>
            <a:ext cx="952500" cy="9540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121920" tIns="60960" rIns="121920" bIns="60960"/>
          <a:lstStyle>
            <a:lvl1pPr>
              <a:defRPr>
                <a:solidFill>
                  <a:schemeClr val="tx1"/>
                </a:solidFill>
                <a:latin typeface="Lato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itchFamily="34" charset="0"/>
              </a:defRPr>
            </a:lvl9pPr>
          </a:lstStyle>
          <a:p>
            <a:pPr eaLnBrk="1" hangingPunct="1"/>
            <a:endParaRPr lang="en-US" altLang="en-US" sz="2400">
              <a:latin typeface="Calibri" panose="020F0502020204030204" pitchFamily="34" charset="0"/>
            </a:endParaRPr>
          </a:p>
        </p:txBody>
      </p:sp>
      <p:sp>
        <p:nvSpPr>
          <p:cNvPr id="49" name="Text Box 10"/>
          <p:cNvSpPr txBox="1">
            <a:spLocks noChangeArrowheads="1"/>
          </p:cNvSpPr>
          <p:nvPr/>
        </p:nvSpPr>
        <p:spPr bwMode="auto">
          <a:xfrm>
            <a:off x="8637588" y="2014538"/>
            <a:ext cx="2166937" cy="1267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22860" rIns="45720" bIns="22860">
            <a:spAutoFit/>
          </a:bodyPr>
          <a:lstStyle/>
          <a:p>
            <a:pPr defTabSz="1088232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chemeClr val="tx2"/>
                </a:solidFill>
                <a:latin typeface="Open Sans" panose="020B0606030504020204" pitchFamily="34" charset="0"/>
              </a:rPr>
              <a:t>ACID </a:t>
            </a:r>
          </a:p>
          <a:p>
            <a:pPr defTabSz="1088232" eaLnBrk="1" fontAlgn="auto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Open Sans Light" panose="020B0306030504020204" pitchFamily="34" charset="0"/>
              </a:rPr>
              <a:t>Enable multiple users and services to concurrently and reliably add and remove records atocmically</a:t>
            </a:r>
          </a:p>
        </p:txBody>
      </p:sp>
      <p:sp>
        <p:nvSpPr>
          <p:cNvPr id="50" name="Text Box 10"/>
          <p:cNvSpPr txBox="1">
            <a:spLocks noChangeArrowheads="1"/>
          </p:cNvSpPr>
          <p:nvPr/>
        </p:nvSpPr>
        <p:spPr bwMode="auto">
          <a:xfrm>
            <a:off x="8637588" y="3390900"/>
            <a:ext cx="2166937" cy="1260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22860" rIns="45720" bIns="22860">
            <a:spAutoFit/>
          </a:bodyPr>
          <a:lstStyle/>
          <a:p>
            <a:pPr defTabSz="1088232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chemeClr val="tx2"/>
                </a:solidFill>
                <a:latin typeface="Open Sans" panose="020B0606030504020204" pitchFamily="34" charset="0"/>
              </a:rPr>
              <a:t>Time travel</a:t>
            </a:r>
          </a:p>
          <a:p>
            <a:pPr defTabSz="1088232" eaLnBrk="1" fontAlgn="auto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Open Sans Light" panose="020B0306030504020204" pitchFamily="34" charset="0"/>
              </a:rPr>
              <a:t>Enables reproducible queries that use exactly the same table snapshot, or lets users easily examine changes</a:t>
            </a:r>
          </a:p>
        </p:txBody>
      </p:sp>
      <p:sp>
        <p:nvSpPr>
          <p:cNvPr id="51" name="Text Box 10"/>
          <p:cNvSpPr txBox="1">
            <a:spLocks noChangeArrowheads="1"/>
          </p:cNvSpPr>
          <p:nvPr/>
        </p:nvSpPr>
        <p:spPr bwMode="auto">
          <a:xfrm>
            <a:off x="8637588" y="4768850"/>
            <a:ext cx="2166937" cy="1100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22860" rIns="45720" bIns="22860">
            <a:spAutoFit/>
          </a:bodyPr>
          <a:lstStyle/>
          <a:p>
            <a:pPr defTabSz="1088232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chemeClr val="tx2"/>
                </a:solidFill>
                <a:latin typeface="Open Sans" panose="020B0606030504020204" pitchFamily="34" charset="0"/>
              </a:rPr>
              <a:t>Intergration</a:t>
            </a:r>
          </a:p>
          <a:p>
            <a:pPr defTabSz="1088232" eaLnBrk="1" fontAlgn="auto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Open Sans Light" panose="020B0306030504020204" pitchFamily="34" charset="0"/>
              </a:rPr>
              <a:t>Iceberg provides integration with many technologies and services</a:t>
            </a:r>
          </a:p>
        </p:txBody>
      </p:sp>
      <p:sp>
        <p:nvSpPr>
          <p:cNvPr id="52" name="Text Box 10"/>
          <p:cNvSpPr txBox="1">
            <a:spLocks noChangeArrowheads="1"/>
          </p:cNvSpPr>
          <p:nvPr/>
        </p:nvSpPr>
        <p:spPr bwMode="auto">
          <a:xfrm>
            <a:off x="1887538" y="2024063"/>
            <a:ext cx="2127250" cy="1260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22860" rIns="45720" bIns="22860">
            <a:spAutoFit/>
          </a:bodyPr>
          <a:lstStyle/>
          <a:p>
            <a:pPr defTabSz="1088232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vi-VN">
                <a:solidFill>
                  <a:schemeClr val="tx2"/>
                </a:solidFill>
                <a:latin typeface="Open Sans" panose="020B0606030504020204" pitchFamily="34" charset="0"/>
              </a:rPr>
              <a:t>Table format</a:t>
            </a:r>
            <a:endParaRPr lang="en-US">
              <a:solidFill>
                <a:schemeClr val="tx2"/>
              </a:solidFill>
              <a:latin typeface="Open Sans" panose="020B0606030504020204" pitchFamily="34" charset="0"/>
            </a:endParaRPr>
          </a:p>
          <a:p>
            <a:pPr defTabSz="1088232" eaLnBrk="1" fontAlgn="auto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vi-VN" sz="1200">
                <a:solidFill>
                  <a:schemeClr val="accent6">
                    <a:lumMod val="75000"/>
                  </a:schemeClr>
                </a:solidFill>
                <a:latin typeface="Open Sans Light" panose="020B0306030504020204" pitchFamily="34" charset="0"/>
              </a:rPr>
              <a:t>An open source table format that brings high-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Open Sans Light" panose="020B0306030504020204" pitchFamily="34" charset="0"/>
              </a:rPr>
              <a:t>performance database functionality to object storage</a:t>
            </a:r>
          </a:p>
        </p:txBody>
      </p:sp>
      <p:sp>
        <p:nvSpPr>
          <p:cNvPr id="53" name="Text Box 10"/>
          <p:cNvSpPr txBox="1">
            <a:spLocks noChangeArrowheads="1"/>
          </p:cNvSpPr>
          <p:nvPr/>
        </p:nvSpPr>
        <p:spPr bwMode="auto">
          <a:xfrm>
            <a:off x="1887538" y="3400425"/>
            <a:ext cx="2127250" cy="933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22860" rIns="45720" bIns="22860">
            <a:spAutoFit/>
          </a:bodyPr>
          <a:lstStyle/>
          <a:p>
            <a:pPr defTabSz="1088232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chemeClr val="tx2"/>
                </a:solidFill>
                <a:latin typeface="Open Sans" panose="020B0606030504020204" pitchFamily="34" charset="0"/>
              </a:rPr>
              <a:t>Architecture</a:t>
            </a:r>
          </a:p>
          <a:p>
            <a:pPr defTabSz="1088232" eaLnBrk="1" fontAlgn="auto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Open Sans Light" panose="020B0306030504020204" pitchFamily="34" charset="0"/>
              </a:rPr>
              <a:t>Iceberg Catalog + Metadata Layer + Data Layer</a:t>
            </a:r>
          </a:p>
        </p:txBody>
      </p:sp>
      <p:sp>
        <p:nvSpPr>
          <p:cNvPr id="54" name="Text Box 10"/>
          <p:cNvSpPr txBox="1">
            <a:spLocks noChangeArrowheads="1"/>
          </p:cNvSpPr>
          <p:nvPr/>
        </p:nvSpPr>
        <p:spPr bwMode="auto">
          <a:xfrm>
            <a:off x="1887538" y="4778375"/>
            <a:ext cx="2127250" cy="1100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22860" rIns="45720" bIns="22860">
            <a:spAutoFit/>
          </a:bodyPr>
          <a:lstStyle/>
          <a:p>
            <a:pPr defTabSz="1088232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chemeClr val="tx2"/>
                </a:solidFill>
                <a:latin typeface="Open Sans" panose="020B0606030504020204" pitchFamily="34" charset="0"/>
              </a:rPr>
              <a:t>Metadata</a:t>
            </a:r>
          </a:p>
          <a:p>
            <a:pPr defTabSz="1088232" eaLnBrk="1" fontAlgn="auto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Open Sans Light" panose="020B0306030504020204" pitchFamily="34" charset="0"/>
              </a:rPr>
              <a:t>Iceberg provides metadata information to optimize queries</a:t>
            </a:r>
          </a:p>
        </p:txBody>
      </p:sp>
      <p:sp>
        <p:nvSpPr>
          <p:cNvPr id="79" name="Freeform 91"/>
          <p:cNvSpPr>
            <a:spLocks noEditPoints="1"/>
          </p:cNvSpPr>
          <p:nvPr/>
        </p:nvSpPr>
        <p:spPr bwMode="auto">
          <a:xfrm>
            <a:off x="1147763" y="3721100"/>
            <a:ext cx="555625" cy="447675"/>
          </a:xfrm>
          <a:custGeom>
            <a:avLst/>
            <a:gdLst>
              <a:gd name="T0" fmla="*/ 451536 w 59"/>
              <a:gd name="T1" fmla="*/ 256904 h 47"/>
              <a:gd name="T2" fmla="*/ 442129 w 59"/>
              <a:gd name="T3" fmla="*/ 256904 h 47"/>
              <a:gd name="T4" fmla="*/ 432722 w 59"/>
              <a:gd name="T5" fmla="*/ 237874 h 47"/>
              <a:gd name="T6" fmla="*/ 122291 w 59"/>
              <a:gd name="T7" fmla="*/ 228359 h 47"/>
              <a:gd name="T8" fmla="*/ 112884 w 59"/>
              <a:gd name="T9" fmla="*/ 256904 h 47"/>
              <a:gd name="T10" fmla="*/ 103477 w 59"/>
              <a:gd name="T11" fmla="*/ 256904 h 47"/>
              <a:gd name="T12" fmla="*/ 94070 w 59"/>
              <a:gd name="T13" fmla="*/ 228359 h 47"/>
              <a:gd name="T14" fmla="*/ 263396 w 59"/>
              <a:gd name="T15" fmla="*/ 218845 h 47"/>
              <a:gd name="T16" fmla="*/ 272803 w 59"/>
              <a:gd name="T17" fmla="*/ 190300 h 47"/>
              <a:gd name="T18" fmla="*/ 282210 w 59"/>
              <a:gd name="T19" fmla="*/ 199815 h 47"/>
              <a:gd name="T20" fmla="*/ 442129 w 59"/>
              <a:gd name="T21" fmla="*/ 218845 h 47"/>
              <a:gd name="T22" fmla="*/ 357466 w 59"/>
              <a:gd name="T23" fmla="*/ 171270 h 47"/>
              <a:gd name="T24" fmla="*/ 169326 w 59"/>
              <a:gd name="T25" fmla="*/ 161755 h 47"/>
              <a:gd name="T26" fmla="*/ 169326 w 59"/>
              <a:gd name="T27" fmla="*/ 152240 h 47"/>
              <a:gd name="T28" fmla="*/ 169326 w 59"/>
              <a:gd name="T29" fmla="*/ 0 h 47"/>
              <a:gd name="T30" fmla="*/ 188140 w 59"/>
              <a:gd name="T31" fmla="*/ 0 h 47"/>
              <a:gd name="T32" fmla="*/ 376280 w 59"/>
              <a:gd name="T33" fmla="*/ 0 h 47"/>
              <a:gd name="T34" fmla="*/ 385687 w 59"/>
              <a:gd name="T35" fmla="*/ 152240 h 47"/>
              <a:gd name="T36" fmla="*/ 376280 w 59"/>
              <a:gd name="T37" fmla="*/ 161755 h 47"/>
              <a:gd name="T38" fmla="*/ 357466 w 59"/>
              <a:gd name="T39" fmla="*/ 152240 h 47"/>
              <a:gd name="T40" fmla="*/ 357466 w 59"/>
              <a:gd name="T41" fmla="*/ 152240 h 47"/>
              <a:gd name="T42" fmla="*/ 188140 w 59"/>
              <a:gd name="T43" fmla="*/ 47575 h 47"/>
              <a:gd name="T44" fmla="*/ 188140 w 59"/>
              <a:gd name="T45" fmla="*/ 152240 h 47"/>
              <a:gd name="T46" fmla="*/ 357466 w 59"/>
              <a:gd name="T47" fmla="*/ 152240 h 47"/>
              <a:gd name="T48" fmla="*/ 357466 w 59"/>
              <a:gd name="T49" fmla="*/ 447204 h 47"/>
              <a:gd name="T50" fmla="*/ 338652 w 59"/>
              <a:gd name="T51" fmla="*/ 437689 h 47"/>
              <a:gd name="T52" fmla="*/ 329245 w 59"/>
              <a:gd name="T53" fmla="*/ 294964 h 47"/>
              <a:gd name="T54" fmla="*/ 338652 w 59"/>
              <a:gd name="T55" fmla="*/ 275934 h 47"/>
              <a:gd name="T56" fmla="*/ 526792 w 59"/>
              <a:gd name="T57" fmla="*/ 275934 h 47"/>
              <a:gd name="T58" fmla="*/ 555013 w 59"/>
              <a:gd name="T59" fmla="*/ 294964 h 47"/>
              <a:gd name="T60" fmla="*/ 545606 w 59"/>
              <a:gd name="T61" fmla="*/ 437689 h 47"/>
              <a:gd name="T62" fmla="*/ 526792 w 59"/>
              <a:gd name="T63" fmla="*/ 447204 h 47"/>
              <a:gd name="T64" fmla="*/ 526792 w 59"/>
              <a:gd name="T65" fmla="*/ 428174 h 47"/>
              <a:gd name="T66" fmla="*/ 526792 w 59"/>
              <a:gd name="T67" fmla="*/ 323509 h 47"/>
              <a:gd name="T68" fmla="*/ 357466 w 59"/>
              <a:gd name="T69" fmla="*/ 323509 h 47"/>
              <a:gd name="T70" fmla="*/ 357466 w 59"/>
              <a:gd name="T71" fmla="*/ 428174 h 47"/>
              <a:gd name="T72" fmla="*/ 197547 w 59"/>
              <a:gd name="T73" fmla="*/ 447204 h 47"/>
              <a:gd name="T74" fmla="*/ 9407 w 59"/>
              <a:gd name="T75" fmla="*/ 437689 h 47"/>
              <a:gd name="T76" fmla="*/ 0 w 59"/>
              <a:gd name="T77" fmla="*/ 428174 h 47"/>
              <a:gd name="T78" fmla="*/ 9407 w 59"/>
              <a:gd name="T79" fmla="*/ 275934 h 47"/>
              <a:gd name="T80" fmla="*/ 18814 w 59"/>
              <a:gd name="T81" fmla="*/ 275934 h 47"/>
              <a:gd name="T82" fmla="*/ 206954 w 59"/>
              <a:gd name="T83" fmla="*/ 275934 h 47"/>
              <a:gd name="T84" fmla="*/ 216361 w 59"/>
              <a:gd name="T85" fmla="*/ 428174 h 47"/>
              <a:gd name="T86" fmla="*/ 206954 w 59"/>
              <a:gd name="T87" fmla="*/ 437689 h 47"/>
              <a:gd name="T88" fmla="*/ 197547 w 59"/>
              <a:gd name="T89" fmla="*/ 428174 h 47"/>
              <a:gd name="T90" fmla="*/ 197547 w 59"/>
              <a:gd name="T91" fmla="*/ 428174 h 47"/>
              <a:gd name="T92" fmla="*/ 18814 w 59"/>
              <a:gd name="T93" fmla="*/ 323509 h 47"/>
              <a:gd name="T94" fmla="*/ 18814 w 59"/>
              <a:gd name="T95" fmla="*/ 428174 h 47"/>
              <a:gd name="T96" fmla="*/ 197547 w 59"/>
              <a:gd name="T97" fmla="*/ 428174 h 47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59" h="47">
                <a:moveTo>
                  <a:pt x="48" y="24"/>
                </a:moveTo>
                <a:cubicBezTo>
                  <a:pt x="48" y="25"/>
                  <a:pt x="48" y="26"/>
                  <a:pt x="48" y="27"/>
                </a:cubicBezTo>
                <a:cubicBezTo>
                  <a:pt x="48" y="27"/>
                  <a:pt x="48" y="27"/>
                  <a:pt x="47" y="27"/>
                </a:cubicBezTo>
                <a:cubicBezTo>
                  <a:pt x="47" y="27"/>
                  <a:pt x="47" y="27"/>
                  <a:pt x="47" y="27"/>
                </a:cubicBezTo>
                <a:cubicBezTo>
                  <a:pt x="46" y="27"/>
                  <a:pt x="46" y="27"/>
                  <a:pt x="46" y="27"/>
                </a:cubicBezTo>
                <a:cubicBezTo>
                  <a:pt x="46" y="25"/>
                  <a:pt x="46" y="25"/>
                  <a:pt x="46" y="25"/>
                </a:cubicBezTo>
                <a:cubicBezTo>
                  <a:pt x="46" y="25"/>
                  <a:pt x="46" y="24"/>
                  <a:pt x="46" y="24"/>
                </a:cubicBezTo>
                <a:cubicBezTo>
                  <a:pt x="28" y="24"/>
                  <a:pt x="30" y="24"/>
                  <a:pt x="13" y="24"/>
                </a:cubicBezTo>
                <a:cubicBezTo>
                  <a:pt x="12" y="24"/>
                  <a:pt x="12" y="25"/>
                  <a:pt x="12" y="25"/>
                </a:cubicBezTo>
                <a:cubicBezTo>
                  <a:pt x="12" y="27"/>
                  <a:pt x="12" y="27"/>
                  <a:pt x="12" y="27"/>
                </a:cubicBezTo>
                <a:cubicBezTo>
                  <a:pt x="12" y="27"/>
                  <a:pt x="12" y="27"/>
                  <a:pt x="12" y="27"/>
                </a:cubicBezTo>
                <a:cubicBezTo>
                  <a:pt x="11" y="27"/>
                  <a:pt x="11" y="27"/>
                  <a:pt x="11" y="27"/>
                </a:cubicBezTo>
                <a:cubicBezTo>
                  <a:pt x="11" y="27"/>
                  <a:pt x="10" y="27"/>
                  <a:pt x="10" y="27"/>
                </a:cubicBezTo>
                <a:cubicBezTo>
                  <a:pt x="10" y="24"/>
                  <a:pt x="10" y="24"/>
                  <a:pt x="10" y="24"/>
                </a:cubicBezTo>
                <a:cubicBezTo>
                  <a:pt x="10" y="23"/>
                  <a:pt x="11" y="23"/>
                  <a:pt x="11" y="23"/>
                </a:cubicBezTo>
                <a:cubicBezTo>
                  <a:pt x="28" y="23"/>
                  <a:pt x="28" y="23"/>
                  <a:pt x="28" y="23"/>
                </a:cubicBezTo>
                <a:cubicBezTo>
                  <a:pt x="28" y="22"/>
                  <a:pt x="28" y="21"/>
                  <a:pt x="28" y="20"/>
                </a:cubicBezTo>
                <a:cubicBezTo>
                  <a:pt x="28" y="20"/>
                  <a:pt x="29" y="20"/>
                  <a:pt x="29" y="20"/>
                </a:cubicBezTo>
                <a:cubicBezTo>
                  <a:pt x="30" y="20"/>
                  <a:pt x="30" y="20"/>
                  <a:pt x="30" y="20"/>
                </a:cubicBezTo>
                <a:cubicBezTo>
                  <a:pt x="30" y="20"/>
                  <a:pt x="30" y="20"/>
                  <a:pt x="30" y="21"/>
                </a:cubicBezTo>
                <a:cubicBezTo>
                  <a:pt x="30" y="23"/>
                  <a:pt x="30" y="23"/>
                  <a:pt x="30" y="23"/>
                </a:cubicBezTo>
                <a:cubicBezTo>
                  <a:pt x="36" y="23"/>
                  <a:pt x="41" y="23"/>
                  <a:pt x="47" y="23"/>
                </a:cubicBezTo>
                <a:cubicBezTo>
                  <a:pt x="47" y="23"/>
                  <a:pt x="48" y="23"/>
                  <a:pt x="48" y="24"/>
                </a:cubicBezTo>
                <a:close/>
                <a:moveTo>
                  <a:pt x="38" y="18"/>
                </a:moveTo>
                <a:cubicBezTo>
                  <a:pt x="20" y="18"/>
                  <a:pt x="20" y="18"/>
                  <a:pt x="20" y="18"/>
                </a:cubicBezTo>
                <a:cubicBezTo>
                  <a:pt x="19" y="18"/>
                  <a:pt x="19" y="18"/>
                  <a:pt x="18" y="17"/>
                </a:cubicBezTo>
                <a:cubicBezTo>
                  <a:pt x="18" y="17"/>
                  <a:pt x="18" y="17"/>
                  <a:pt x="18" y="17"/>
                </a:cubicBezTo>
                <a:cubicBezTo>
                  <a:pt x="18" y="17"/>
                  <a:pt x="18" y="16"/>
                  <a:pt x="18" y="16"/>
                </a:cubicBezTo>
                <a:cubicBezTo>
                  <a:pt x="18" y="2"/>
                  <a:pt x="18" y="2"/>
                  <a:pt x="18" y="2"/>
                </a:cubicBezTo>
                <a:cubicBezTo>
                  <a:pt x="18" y="1"/>
                  <a:pt x="18" y="1"/>
                  <a:pt x="18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9" y="0"/>
                  <a:pt x="19" y="0"/>
                  <a:pt x="20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39" y="0"/>
                  <a:pt x="40" y="0"/>
                  <a:pt x="40" y="0"/>
                </a:cubicBezTo>
                <a:cubicBezTo>
                  <a:pt x="41" y="1"/>
                  <a:pt x="41" y="1"/>
                  <a:pt x="41" y="2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1" y="17"/>
                  <a:pt x="40" y="17"/>
                </a:cubicBezTo>
                <a:cubicBezTo>
                  <a:pt x="40" y="17"/>
                  <a:pt x="40" y="17"/>
                  <a:pt x="40" y="17"/>
                </a:cubicBezTo>
                <a:cubicBezTo>
                  <a:pt x="40" y="18"/>
                  <a:pt x="39" y="18"/>
                  <a:pt x="38" y="18"/>
                </a:cubicBezTo>
                <a:close/>
                <a:moveTo>
                  <a:pt x="38" y="16"/>
                </a:moveTo>
                <a:cubicBezTo>
                  <a:pt x="38" y="16"/>
                  <a:pt x="38" y="16"/>
                  <a:pt x="38" y="16"/>
                </a:cubicBezTo>
                <a:cubicBezTo>
                  <a:pt x="38" y="16"/>
                  <a:pt x="38" y="16"/>
                  <a:pt x="38" y="16"/>
                </a:cubicBezTo>
                <a:cubicBezTo>
                  <a:pt x="38" y="5"/>
                  <a:pt x="38" y="5"/>
                  <a:pt x="38" y="5"/>
                </a:cubicBezTo>
                <a:cubicBezTo>
                  <a:pt x="20" y="5"/>
                  <a:pt x="20" y="5"/>
                  <a:pt x="20" y="5"/>
                </a:cubicBezTo>
                <a:cubicBezTo>
                  <a:pt x="20" y="5"/>
                  <a:pt x="20" y="5"/>
                  <a:pt x="20" y="5"/>
                </a:cubicBezTo>
                <a:cubicBezTo>
                  <a:pt x="20" y="16"/>
                  <a:pt x="20" y="16"/>
                  <a:pt x="20" y="16"/>
                </a:cubicBezTo>
                <a:cubicBezTo>
                  <a:pt x="20" y="16"/>
                  <a:pt x="20" y="16"/>
                  <a:pt x="20" y="16"/>
                </a:cubicBezTo>
                <a:cubicBezTo>
                  <a:pt x="38" y="16"/>
                  <a:pt x="38" y="16"/>
                  <a:pt x="38" y="16"/>
                </a:cubicBezTo>
                <a:close/>
                <a:moveTo>
                  <a:pt x="56" y="47"/>
                </a:moveTo>
                <a:cubicBezTo>
                  <a:pt x="38" y="47"/>
                  <a:pt x="38" y="47"/>
                  <a:pt x="38" y="47"/>
                </a:cubicBezTo>
                <a:cubicBezTo>
                  <a:pt x="37" y="47"/>
                  <a:pt x="36" y="47"/>
                  <a:pt x="36" y="46"/>
                </a:cubicBezTo>
                <a:cubicBezTo>
                  <a:pt x="36" y="46"/>
                  <a:pt x="36" y="46"/>
                  <a:pt x="36" y="46"/>
                </a:cubicBezTo>
                <a:cubicBezTo>
                  <a:pt x="36" y="46"/>
                  <a:pt x="35" y="45"/>
                  <a:pt x="35" y="45"/>
                </a:cubicBezTo>
                <a:cubicBezTo>
                  <a:pt x="35" y="31"/>
                  <a:pt x="35" y="31"/>
                  <a:pt x="35" y="31"/>
                </a:cubicBezTo>
                <a:cubicBezTo>
                  <a:pt x="35" y="30"/>
                  <a:pt x="36" y="30"/>
                  <a:pt x="36" y="29"/>
                </a:cubicBezTo>
                <a:cubicBezTo>
                  <a:pt x="36" y="29"/>
                  <a:pt x="36" y="29"/>
                  <a:pt x="36" y="29"/>
                </a:cubicBezTo>
                <a:cubicBezTo>
                  <a:pt x="36" y="29"/>
                  <a:pt x="37" y="29"/>
                  <a:pt x="38" y="29"/>
                </a:cubicBezTo>
                <a:cubicBezTo>
                  <a:pt x="56" y="29"/>
                  <a:pt x="56" y="29"/>
                  <a:pt x="56" y="29"/>
                </a:cubicBezTo>
                <a:cubicBezTo>
                  <a:pt x="57" y="29"/>
                  <a:pt x="57" y="29"/>
                  <a:pt x="58" y="29"/>
                </a:cubicBezTo>
                <a:cubicBezTo>
                  <a:pt x="58" y="30"/>
                  <a:pt x="59" y="30"/>
                  <a:pt x="59" y="31"/>
                </a:cubicBezTo>
                <a:cubicBezTo>
                  <a:pt x="59" y="45"/>
                  <a:pt x="59" y="45"/>
                  <a:pt x="59" y="45"/>
                </a:cubicBezTo>
                <a:cubicBezTo>
                  <a:pt x="59" y="45"/>
                  <a:pt x="58" y="46"/>
                  <a:pt x="58" y="46"/>
                </a:cubicBezTo>
                <a:cubicBezTo>
                  <a:pt x="58" y="46"/>
                  <a:pt x="58" y="46"/>
                  <a:pt x="58" y="46"/>
                </a:cubicBezTo>
                <a:cubicBezTo>
                  <a:pt x="57" y="47"/>
                  <a:pt x="57" y="47"/>
                  <a:pt x="56" y="47"/>
                </a:cubicBezTo>
                <a:close/>
                <a:moveTo>
                  <a:pt x="56" y="45"/>
                </a:moveTo>
                <a:cubicBezTo>
                  <a:pt x="56" y="45"/>
                  <a:pt x="56" y="45"/>
                  <a:pt x="56" y="45"/>
                </a:cubicBezTo>
                <a:cubicBezTo>
                  <a:pt x="56" y="45"/>
                  <a:pt x="56" y="45"/>
                  <a:pt x="56" y="45"/>
                </a:cubicBezTo>
                <a:cubicBezTo>
                  <a:pt x="56" y="34"/>
                  <a:pt x="56" y="34"/>
                  <a:pt x="56" y="34"/>
                </a:cubicBezTo>
                <a:cubicBezTo>
                  <a:pt x="38" y="34"/>
                  <a:pt x="38" y="34"/>
                  <a:pt x="38" y="34"/>
                </a:cubicBezTo>
                <a:cubicBezTo>
                  <a:pt x="38" y="34"/>
                  <a:pt x="38" y="34"/>
                  <a:pt x="38" y="34"/>
                </a:cubicBezTo>
                <a:cubicBezTo>
                  <a:pt x="38" y="45"/>
                  <a:pt x="38" y="45"/>
                  <a:pt x="38" y="45"/>
                </a:cubicBezTo>
                <a:cubicBezTo>
                  <a:pt x="38" y="45"/>
                  <a:pt x="38" y="45"/>
                  <a:pt x="38" y="45"/>
                </a:cubicBezTo>
                <a:cubicBezTo>
                  <a:pt x="56" y="45"/>
                  <a:pt x="56" y="45"/>
                  <a:pt x="56" y="45"/>
                </a:cubicBezTo>
                <a:close/>
                <a:moveTo>
                  <a:pt x="21" y="47"/>
                </a:moveTo>
                <a:cubicBezTo>
                  <a:pt x="2" y="47"/>
                  <a:pt x="2" y="47"/>
                  <a:pt x="2" y="47"/>
                </a:cubicBezTo>
                <a:cubicBezTo>
                  <a:pt x="2" y="47"/>
                  <a:pt x="1" y="47"/>
                  <a:pt x="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0" y="46"/>
                  <a:pt x="0" y="45"/>
                  <a:pt x="0" y="45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0"/>
                  <a:pt x="0" y="30"/>
                  <a:pt x="1" y="29"/>
                </a:cubicBezTo>
                <a:cubicBezTo>
                  <a:pt x="1" y="29"/>
                  <a:pt x="1" y="29"/>
                  <a:pt x="1" y="29"/>
                </a:cubicBezTo>
                <a:cubicBezTo>
                  <a:pt x="1" y="29"/>
                  <a:pt x="2" y="29"/>
                  <a:pt x="2" y="29"/>
                </a:cubicBezTo>
                <a:cubicBezTo>
                  <a:pt x="21" y="29"/>
                  <a:pt x="21" y="29"/>
                  <a:pt x="21" y="29"/>
                </a:cubicBezTo>
                <a:cubicBezTo>
                  <a:pt x="21" y="29"/>
                  <a:pt x="22" y="29"/>
                  <a:pt x="22" y="29"/>
                </a:cubicBezTo>
                <a:cubicBezTo>
                  <a:pt x="23" y="30"/>
                  <a:pt x="23" y="30"/>
                  <a:pt x="23" y="31"/>
                </a:cubicBezTo>
                <a:cubicBezTo>
                  <a:pt x="23" y="45"/>
                  <a:pt x="23" y="45"/>
                  <a:pt x="23" y="45"/>
                </a:cubicBezTo>
                <a:cubicBezTo>
                  <a:pt x="23" y="45"/>
                  <a:pt x="23" y="46"/>
                  <a:pt x="22" y="46"/>
                </a:cubicBezTo>
                <a:cubicBezTo>
                  <a:pt x="22" y="46"/>
                  <a:pt x="22" y="46"/>
                  <a:pt x="22" y="46"/>
                </a:cubicBezTo>
                <a:cubicBezTo>
                  <a:pt x="22" y="47"/>
                  <a:pt x="21" y="47"/>
                  <a:pt x="21" y="47"/>
                </a:cubicBezTo>
                <a:close/>
                <a:moveTo>
                  <a:pt x="21" y="45"/>
                </a:moveTo>
                <a:cubicBezTo>
                  <a:pt x="21" y="45"/>
                  <a:pt x="21" y="45"/>
                  <a:pt x="21" y="45"/>
                </a:cubicBezTo>
                <a:cubicBezTo>
                  <a:pt x="21" y="45"/>
                  <a:pt x="21" y="45"/>
                  <a:pt x="21" y="45"/>
                </a:cubicBezTo>
                <a:cubicBezTo>
                  <a:pt x="21" y="34"/>
                  <a:pt x="21" y="34"/>
                  <a:pt x="21" y="34"/>
                </a:cubicBezTo>
                <a:cubicBezTo>
                  <a:pt x="2" y="34"/>
                  <a:pt x="2" y="34"/>
                  <a:pt x="2" y="34"/>
                </a:cubicBezTo>
                <a:cubicBezTo>
                  <a:pt x="2" y="34"/>
                  <a:pt x="2" y="34"/>
                  <a:pt x="2" y="34"/>
                </a:cubicBezTo>
                <a:cubicBezTo>
                  <a:pt x="2" y="45"/>
                  <a:pt x="2" y="45"/>
                  <a:pt x="2" y="45"/>
                </a:cubicBezTo>
                <a:cubicBezTo>
                  <a:pt x="2" y="45"/>
                  <a:pt x="2" y="45"/>
                  <a:pt x="2" y="45"/>
                </a:cubicBezTo>
                <a:lnTo>
                  <a:pt x="21" y="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8107A0-ACCF-409A-962E-DE4B84327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About us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C57372-77BB-4289-9055-09C8CCC2A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890" y="998030"/>
            <a:ext cx="10538460" cy="508179"/>
          </a:xfrm>
        </p:spPr>
        <p:txBody>
          <a:bodyPr/>
          <a:lstStyle/>
          <a:p>
            <a:r>
              <a:rPr lang="en-US"/>
              <a:t>Iceberg</a:t>
            </a:r>
            <a:br>
              <a:rPr lang="en-US"/>
            </a:br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CFA880E-D933-4D52-9B82-407170C9C2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7764" y="2325404"/>
            <a:ext cx="595172" cy="59517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44CF7BF-1B62-46E7-B887-21B570A761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9372" y="5029825"/>
            <a:ext cx="588755" cy="58875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68CF663-55DF-497B-9C57-EB18CBA1489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80452" y="2173484"/>
            <a:ext cx="628650" cy="62865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1B75DFE2-A685-4A77-85AA-C1B930CD21A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58166" y="3568883"/>
            <a:ext cx="647619" cy="64761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A5F1F654-299D-48B8-A283-EB63AD638F8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36305" y="4977633"/>
            <a:ext cx="525545" cy="52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73385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225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325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375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425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475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9" grpId="0"/>
      <p:bldP spid="50" grpId="0"/>
      <p:bldP spid="51" grpId="0"/>
      <p:bldP spid="52" grpId="0"/>
      <p:bldP spid="53" grpId="0"/>
      <p:bldP spid="5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8" name="Picture 12" descr="Data lake Table formats : Apache Iceberg vs Apache Hudi vs Delta lake | by  Shashwat Pandey | Medium">
            <a:extLst>
              <a:ext uri="{FF2B5EF4-FFF2-40B4-BE49-F238E27FC236}">
                <a16:creationId xmlns:a16="http://schemas.microsoft.com/office/drawing/2014/main" id="{601820A0-F5FA-6315-E8D5-25D3AFB16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638" y="0"/>
            <a:ext cx="986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419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/>
          <p:cNvSpPr txBox="1">
            <a:spLocks/>
          </p:cNvSpPr>
          <p:nvPr/>
        </p:nvSpPr>
        <p:spPr>
          <a:xfrm>
            <a:off x="792375" y="799411"/>
            <a:ext cx="4855030" cy="370525"/>
          </a:xfrm>
          <a:prstGeom prst="rect">
            <a:avLst/>
          </a:prstGeom>
        </p:spPr>
        <p:txBody>
          <a:bodyPr/>
          <a:lstStyle>
            <a:lvl1pPr marL="343037" indent="-343037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32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3247" indent="-285864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457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840" indent="-228691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223" indent="-228691" algn="l" defTabSz="457383" rtl="0" eaLnBrk="1" latinLnBrk="0" hangingPunct="1">
              <a:spcBef>
                <a:spcPct val="20000"/>
              </a:spcBef>
              <a:buFont typeface="Arial"/>
              <a:buChar char="»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606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989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372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754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sz="28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Storage</a:t>
            </a:r>
          </a:p>
        </p:txBody>
      </p:sp>
      <p:pic>
        <p:nvPicPr>
          <p:cNvPr id="5134" name="Picture 14" descr="Как перейти с HDFS на MinIO: пошаговый план миграции">
            <a:extLst>
              <a:ext uri="{FF2B5EF4-FFF2-40B4-BE49-F238E27FC236}">
                <a16:creationId xmlns:a16="http://schemas.microsoft.com/office/drawing/2014/main" id="{DBB806BB-8A2B-568E-C4D3-0C82F9D30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0" y="2000250"/>
            <a:ext cx="6286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282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About 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MinIO</a:t>
            </a:r>
          </a:p>
        </p:txBody>
      </p:sp>
      <p:sp>
        <p:nvSpPr>
          <p:cNvPr id="5" name="Freeform 13"/>
          <p:cNvSpPr>
            <a:spLocks/>
          </p:cNvSpPr>
          <p:nvPr/>
        </p:nvSpPr>
        <p:spPr bwMode="auto">
          <a:xfrm>
            <a:off x="5636022" y="2647316"/>
            <a:ext cx="986632" cy="324644"/>
          </a:xfrm>
          <a:custGeom>
            <a:avLst/>
            <a:gdLst>
              <a:gd name="T0" fmla="*/ 2024 w 2075"/>
              <a:gd name="T1" fmla="*/ 418 h 683"/>
              <a:gd name="T2" fmla="*/ 1947 w 2075"/>
              <a:gd name="T3" fmla="*/ 440 h 683"/>
              <a:gd name="T4" fmla="*/ 1899 w 2075"/>
              <a:gd name="T5" fmla="*/ 448 h 683"/>
              <a:gd name="T6" fmla="*/ 1898 w 2075"/>
              <a:gd name="T7" fmla="*/ 448 h 683"/>
              <a:gd name="T8" fmla="*/ 1871 w 2075"/>
              <a:gd name="T9" fmla="*/ 424 h 683"/>
              <a:gd name="T10" fmla="*/ 1936 w 2075"/>
              <a:gd name="T11" fmla="*/ 267 h 683"/>
              <a:gd name="T12" fmla="*/ 0 w 2075"/>
              <a:gd name="T13" fmla="*/ 266 h 683"/>
              <a:gd name="T14" fmla="*/ 64 w 2075"/>
              <a:gd name="T15" fmla="*/ 421 h 683"/>
              <a:gd name="T16" fmla="*/ 104 w 2075"/>
              <a:gd name="T17" fmla="*/ 420 h 683"/>
              <a:gd name="T18" fmla="*/ 104 w 2075"/>
              <a:gd name="T19" fmla="*/ 420 h 683"/>
              <a:gd name="T20" fmla="*/ 133 w 2075"/>
              <a:gd name="T21" fmla="*/ 380 h 683"/>
              <a:gd name="T22" fmla="*/ 172 w 2075"/>
              <a:gd name="T23" fmla="*/ 310 h 683"/>
              <a:gd name="T24" fmla="*/ 290 w 2075"/>
              <a:gd name="T25" fmla="*/ 392 h 683"/>
              <a:gd name="T26" fmla="*/ 263 w 2075"/>
              <a:gd name="T27" fmla="*/ 532 h 683"/>
              <a:gd name="T28" fmla="*/ 186 w 2075"/>
              <a:gd name="T29" fmla="*/ 510 h 683"/>
              <a:gd name="T30" fmla="*/ 138 w 2075"/>
              <a:gd name="T31" fmla="*/ 501 h 683"/>
              <a:gd name="T32" fmla="*/ 137 w 2075"/>
              <a:gd name="T33" fmla="*/ 501 h 683"/>
              <a:gd name="T34" fmla="*/ 108 w 2075"/>
              <a:gd name="T35" fmla="*/ 528 h 683"/>
              <a:gd name="T36" fmla="*/ 172 w 2075"/>
              <a:gd name="T37" fmla="*/ 683 h 683"/>
              <a:gd name="T38" fmla="*/ 1763 w 2075"/>
              <a:gd name="T39" fmla="*/ 683 h 683"/>
              <a:gd name="T40" fmla="*/ 1829 w 2075"/>
              <a:gd name="T41" fmla="*/ 525 h 683"/>
              <a:gd name="T42" fmla="*/ 1864 w 2075"/>
              <a:gd name="T43" fmla="*/ 528 h 683"/>
              <a:gd name="T44" fmla="*/ 1865 w 2075"/>
              <a:gd name="T45" fmla="*/ 529 h 683"/>
              <a:gd name="T46" fmla="*/ 1892 w 2075"/>
              <a:gd name="T47" fmla="*/ 569 h 683"/>
              <a:gd name="T48" fmla="*/ 1931 w 2075"/>
              <a:gd name="T49" fmla="*/ 639 h 683"/>
              <a:gd name="T50" fmla="*/ 2049 w 2075"/>
              <a:gd name="T51" fmla="*/ 559 h 683"/>
              <a:gd name="T52" fmla="*/ 2024 w 2075"/>
              <a:gd name="T53" fmla="*/ 418 h 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075" h="683">
                <a:moveTo>
                  <a:pt x="2024" y="418"/>
                </a:moveTo>
                <a:cubicBezTo>
                  <a:pt x="2000" y="408"/>
                  <a:pt x="1972" y="418"/>
                  <a:pt x="1947" y="440"/>
                </a:cubicBezTo>
                <a:cubicBezTo>
                  <a:pt x="1934" y="451"/>
                  <a:pt x="1916" y="455"/>
                  <a:pt x="1899" y="448"/>
                </a:cubicBezTo>
                <a:cubicBezTo>
                  <a:pt x="1899" y="448"/>
                  <a:pt x="1898" y="448"/>
                  <a:pt x="1898" y="448"/>
                </a:cubicBezTo>
                <a:cubicBezTo>
                  <a:pt x="1885" y="442"/>
                  <a:pt x="1875" y="433"/>
                  <a:pt x="1871" y="424"/>
                </a:cubicBezTo>
                <a:cubicBezTo>
                  <a:pt x="1936" y="267"/>
                  <a:pt x="1936" y="267"/>
                  <a:pt x="1936" y="267"/>
                </a:cubicBezTo>
                <a:cubicBezTo>
                  <a:pt x="1291" y="0"/>
                  <a:pt x="599" y="19"/>
                  <a:pt x="0" y="266"/>
                </a:cubicBezTo>
                <a:cubicBezTo>
                  <a:pt x="64" y="421"/>
                  <a:pt x="64" y="421"/>
                  <a:pt x="64" y="421"/>
                </a:cubicBezTo>
                <a:cubicBezTo>
                  <a:pt x="72" y="427"/>
                  <a:pt x="88" y="427"/>
                  <a:pt x="104" y="420"/>
                </a:cubicBezTo>
                <a:cubicBezTo>
                  <a:pt x="104" y="420"/>
                  <a:pt x="104" y="420"/>
                  <a:pt x="104" y="420"/>
                </a:cubicBezTo>
                <a:cubicBezTo>
                  <a:pt x="121" y="413"/>
                  <a:pt x="132" y="397"/>
                  <a:pt x="133" y="380"/>
                </a:cubicBezTo>
                <a:cubicBezTo>
                  <a:pt x="134" y="347"/>
                  <a:pt x="148" y="320"/>
                  <a:pt x="172" y="310"/>
                </a:cubicBezTo>
                <a:cubicBezTo>
                  <a:pt x="212" y="294"/>
                  <a:pt x="265" y="330"/>
                  <a:pt x="290" y="392"/>
                </a:cubicBezTo>
                <a:cubicBezTo>
                  <a:pt x="315" y="453"/>
                  <a:pt x="303" y="516"/>
                  <a:pt x="263" y="532"/>
                </a:cubicBezTo>
                <a:cubicBezTo>
                  <a:pt x="239" y="542"/>
                  <a:pt x="210" y="532"/>
                  <a:pt x="186" y="510"/>
                </a:cubicBezTo>
                <a:cubicBezTo>
                  <a:pt x="173" y="498"/>
                  <a:pt x="155" y="494"/>
                  <a:pt x="138" y="501"/>
                </a:cubicBezTo>
                <a:cubicBezTo>
                  <a:pt x="137" y="501"/>
                  <a:pt x="137" y="501"/>
                  <a:pt x="137" y="501"/>
                </a:cubicBezTo>
                <a:cubicBezTo>
                  <a:pt x="121" y="508"/>
                  <a:pt x="110" y="519"/>
                  <a:pt x="108" y="528"/>
                </a:cubicBezTo>
                <a:cubicBezTo>
                  <a:pt x="172" y="683"/>
                  <a:pt x="172" y="683"/>
                  <a:pt x="172" y="683"/>
                </a:cubicBezTo>
                <a:cubicBezTo>
                  <a:pt x="663" y="480"/>
                  <a:pt x="1233" y="464"/>
                  <a:pt x="1763" y="683"/>
                </a:cubicBezTo>
                <a:cubicBezTo>
                  <a:pt x="1829" y="525"/>
                  <a:pt x="1829" y="525"/>
                  <a:pt x="1829" y="525"/>
                </a:cubicBezTo>
                <a:cubicBezTo>
                  <a:pt x="1838" y="522"/>
                  <a:pt x="1851" y="523"/>
                  <a:pt x="1864" y="528"/>
                </a:cubicBezTo>
                <a:cubicBezTo>
                  <a:pt x="1864" y="528"/>
                  <a:pt x="1865" y="528"/>
                  <a:pt x="1865" y="529"/>
                </a:cubicBezTo>
                <a:cubicBezTo>
                  <a:pt x="1882" y="536"/>
                  <a:pt x="1892" y="552"/>
                  <a:pt x="1892" y="569"/>
                </a:cubicBezTo>
                <a:cubicBezTo>
                  <a:pt x="1894" y="602"/>
                  <a:pt x="1907" y="629"/>
                  <a:pt x="1931" y="639"/>
                </a:cubicBezTo>
                <a:cubicBezTo>
                  <a:pt x="1971" y="656"/>
                  <a:pt x="2024" y="620"/>
                  <a:pt x="2049" y="559"/>
                </a:cubicBezTo>
                <a:cubicBezTo>
                  <a:pt x="2075" y="498"/>
                  <a:pt x="2064" y="435"/>
                  <a:pt x="2024" y="418"/>
                </a:cubicBezTo>
                <a:close/>
              </a:path>
            </a:pathLst>
          </a:custGeom>
          <a:solidFill>
            <a:schemeClr val="accent5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14"/>
          <p:cNvSpPr>
            <a:spLocks/>
          </p:cNvSpPr>
          <p:nvPr/>
        </p:nvSpPr>
        <p:spPr bwMode="auto">
          <a:xfrm>
            <a:off x="6474222" y="2774316"/>
            <a:ext cx="735013" cy="801688"/>
          </a:xfrm>
          <a:custGeom>
            <a:avLst/>
            <a:gdLst>
              <a:gd name="T0" fmla="*/ 1432 w 1545"/>
              <a:gd name="T1" fmla="*/ 1504 h 1686"/>
              <a:gd name="T2" fmla="*/ 1391 w 1545"/>
              <a:gd name="T3" fmla="*/ 1476 h 1686"/>
              <a:gd name="T4" fmla="*/ 1391 w 1545"/>
              <a:gd name="T5" fmla="*/ 1475 h 1686"/>
              <a:gd name="T6" fmla="*/ 1390 w 1545"/>
              <a:gd name="T7" fmla="*/ 1435 h 1686"/>
              <a:gd name="T8" fmla="*/ 1545 w 1545"/>
              <a:gd name="T9" fmla="*/ 1371 h 1686"/>
              <a:gd name="T10" fmla="*/ 174 w 1545"/>
              <a:gd name="T11" fmla="*/ 0 h 1686"/>
              <a:gd name="T12" fmla="*/ 173 w 1545"/>
              <a:gd name="T13" fmla="*/ 0 h 1686"/>
              <a:gd name="T14" fmla="*/ 108 w 1545"/>
              <a:gd name="T15" fmla="*/ 157 h 1686"/>
              <a:gd name="T16" fmla="*/ 135 w 1545"/>
              <a:gd name="T17" fmla="*/ 181 h 1686"/>
              <a:gd name="T18" fmla="*/ 136 w 1545"/>
              <a:gd name="T19" fmla="*/ 181 h 1686"/>
              <a:gd name="T20" fmla="*/ 184 w 1545"/>
              <a:gd name="T21" fmla="*/ 173 h 1686"/>
              <a:gd name="T22" fmla="*/ 261 w 1545"/>
              <a:gd name="T23" fmla="*/ 151 h 1686"/>
              <a:gd name="T24" fmla="*/ 286 w 1545"/>
              <a:gd name="T25" fmla="*/ 292 h 1686"/>
              <a:gd name="T26" fmla="*/ 168 w 1545"/>
              <a:gd name="T27" fmla="*/ 372 h 1686"/>
              <a:gd name="T28" fmla="*/ 129 w 1545"/>
              <a:gd name="T29" fmla="*/ 302 h 1686"/>
              <a:gd name="T30" fmla="*/ 102 w 1545"/>
              <a:gd name="T31" fmla="*/ 262 h 1686"/>
              <a:gd name="T32" fmla="*/ 101 w 1545"/>
              <a:gd name="T33" fmla="*/ 261 h 1686"/>
              <a:gd name="T34" fmla="*/ 66 w 1545"/>
              <a:gd name="T35" fmla="*/ 258 h 1686"/>
              <a:gd name="T36" fmla="*/ 0 w 1545"/>
              <a:gd name="T37" fmla="*/ 416 h 1686"/>
              <a:gd name="T38" fmla="*/ 1 w 1545"/>
              <a:gd name="T39" fmla="*/ 417 h 1686"/>
              <a:gd name="T40" fmla="*/ 1129 w 1545"/>
              <a:gd name="T41" fmla="*/ 1543 h 1686"/>
              <a:gd name="T42" fmla="*/ 1282 w 1545"/>
              <a:gd name="T43" fmla="*/ 1480 h 1686"/>
              <a:gd name="T44" fmla="*/ 1311 w 1545"/>
              <a:gd name="T45" fmla="*/ 1509 h 1686"/>
              <a:gd name="T46" fmla="*/ 1311 w 1545"/>
              <a:gd name="T47" fmla="*/ 1509 h 1686"/>
              <a:gd name="T48" fmla="*/ 1302 w 1545"/>
              <a:gd name="T49" fmla="*/ 1557 h 1686"/>
              <a:gd name="T50" fmla="*/ 1281 w 1545"/>
              <a:gd name="T51" fmla="*/ 1635 h 1686"/>
              <a:gd name="T52" fmla="*/ 1421 w 1545"/>
              <a:gd name="T53" fmla="*/ 1661 h 1686"/>
              <a:gd name="T54" fmla="*/ 1502 w 1545"/>
              <a:gd name="T55" fmla="*/ 1543 h 1686"/>
              <a:gd name="T56" fmla="*/ 1432 w 1545"/>
              <a:gd name="T57" fmla="*/ 1504 h 16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545" h="1686">
                <a:moveTo>
                  <a:pt x="1432" y="1504"/>
                </a:moveTo>
                <a:cubicBezTo>
                  <a:pt x="1415" y="1503"/>
                  <a:pt x="1399" y="1492"/>
                  <a:pt x="1391" y="1476"/>
                </a:cubicBezTo>
                <a:cubicBezTo>
                  <a:pt x="1391" y="1475"/>
                  <a:pt x="1391" y="1475"/>
                  <a:pt x="1391" y="1475"/>
                </a:cubicBezTo>
                <a:cubicBezTo>
                  <a:pt x="1385" y="1459"/>
                  <a:pt x="1385" y="1444"/>
                  <a:pt x="1390" y="1435"/>
                </a:cubicBezTo>
                <a:cubicBezTo>
                  <a:pt x="1545" y="1371"/>
                  <a:pt x="1545" y="1371"/>
                  <a:pt x="1545" y="1371"/>
                </a:cubicBezTo>
                <a:cubicBezTo>
                  <a:pt x="1297" y="772"/>
                  <a:pt x="820" y="268"/>
                  <a:pt x="174" y="0"/>
                </a:cubicBezTo>
                <a:cubicBezTo>
                  <a:pt x="174" y="0"/>
                  <a:pt x="173" y="0"/>
                  <a:pt x="173" y="0"/>
                </a:cubicBezTo>
                <a:cubicBezTo>
                  <a:pt x="108" y="157"/>
                  <a:pt x="108" y="157"/>
                  <a:pt x="108" y="157"/>
                </a:cubicBezTo>
                <a:cubicBezTo>
                  <a:pt x="112" y="166"/>
                  <a:pt x="122" y="175"/>
                  <a:pt x="135" y="181"/>
                </a:cubicBezTo>
                <a:cubicBezTo>
                  <a:pt x="135" y="181"/>
                  <a:pt x="136" y="181"/>
                  <a:pt x="136" y="181"/>
                </a:cubicBezTo>
                <a:cubicBezTo>
                  <a:pt x="153" y="188"/>
                  <a:pt x="171" y="184"/>
                  <a:pt x="184" y="173"/>
                </a:cubicBezTo>
                <a:cubicBezTo>
                  <a:pt x="209" y="151"/>
                  <a:pt x="237" y="141"/>
                  <a:pt x="261" y="151"/>
                </a:cubicBezTo>
                <a:cubicBezTo>
                  <a:pt x="301" y="168"/>
                  <a:pt x="312" y="231"/>
                  <a:pt x="286" y="292"/>
                </a:cubicBezTo>
                <a:cubicBezTo>
                  <a:pt x="261" y="353"/>
                  <a:pt x="208" y="389"/>
                  <a:pt x="168" y="372"/>
                </a:cubicBezTo>
                <a:cubicBezTo>
                  <a:pt x="144" y="362"/>
                  <a:pt x="131" y="335"/>
                  <a:pt x="129" y="302"/>
                </a:cubicBezTo>
                <a:cubicBezTo>
                  <a:pt x="129" y="285"/>
                  <a:pt x="119" y="269"/>
                  <a:pt x="102" y="262"/>
                </a:cubicBezTo>
                <a:cubicBezTo>
                  <a:pt x="102" y="261"/>
                  <a:pt x="101" y="261"/>
                  <a:pt x="101" y="261"/>
                </a:cubicBezTo>
                <a:cubicBezTo>
                  <a:pt x="88" y="256"/>
                  <a:pt x="75" y="255"/>
                  <a:pt x="66" y="258"/>
                </a:cubicBezTo>
                <a:cubicBezTo>
                  <a:pt x="0" y="416"/>
                  <a:pt x="0" y="416"/>
                  <a:pt x="0" y="416"/>
                </a:cubicBezTo>
                <a:cubicBezTo>
                  <a:pt x="0" y="416"/>
                  <a:pt x="1" y="417"/>
                  <a:pt x="1" y="417"/>
                </a:cubicBezTo>
                <a:cubicBezTo>
                  <a:pt x="532" y="637"/>
                  <a:pt x="924" y="1051"/>
                  <a:pt x="1129" y="1543"/>
                </a:cubicBezTo>
                <a:cubicBezTo>
                  <a:pt x="1282" y="1480"/>
                  <a:pt x="1282" y="1480"/>
                  <a:pt x="1282" y="1480"/>
                </a:cubicBezTo>
                <a:cubicBezTo>
                  <a:pt x="1292" y="1481"/>
                  <a:pt x="1304" y="1492"/>
                  <a:pt x="1311" y="1509"/>
                </a:cubicBezTo>
                <a:cubicBezTo>
                  <a:pt x="1311" y="1509"/>
                  <a:pt x="1311" y="1509"/>
                  <a:pt x="1311" y="1509"/>
                </a:cubicBezTo>
                <a:cubicBezTo>
                  <a:pt x="1318" y="1526"/>
                  <a:pt x="1314" y="1545"/>
                  <a:pt x="1302" y="1557"/>
                </a:cubicBezTo>
                <a:cubicBezTo>
                  <a:pt x="1280" y="1582"/>
                  <a:pt x="1271" y="1611"/>
                  <a:pt x="1281" y="1635"/>
                </a:cubicBezTo>
                <a:cubicBezTo>
                  <a:pt x="1297" y="1674"/>
                  <a:pt x="1360" y="1686"/>
                  <a:pt x="1421" y="1661"/>
                </a:cubicBezTo>
                <a:cubicBezTo>
                  <a:pt x="1482" y="1635"/>
                  <a:pt x="1518" y="1582"/>
                  <a:pt x="1502" y="1543"/>
                </a:cubicBezTo>
                <a:cubicBezTo>
                  <a:pt x="1492" y="1519"/>
                  <a:pt x="1465" y="1505"/>
                  <a:pt x="1432" y="1504"/>
                </a:cubicBezTo>
                <a:close/>
              </a:path>
            </a:pathLst>
          </a:custGeom>
          <a:solidFill>
            <a:schemeClr val="accent2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5"/>
          <p:cNvSpPr>
            <a:spLocks/>
          </p:cNvSpPr>
          <p:nvPr/>
        </p:nvSpPr>
        <p:spPr bwMode="auto">
          <a:xfrm>
            <a:off x="7011591" y="3425984"/>
            <a:ext cx="325438" cy="991394"/>
          </a:xfrm>
          <a:custGeom>
            <a:avLst/>
            <a:gdLst>
              <a:gd name="T0" fmla="*/ 416 w 685"/>
              <a:gd name="T1" fmla="*/ 0 h 2085"/>
              <a:gd name="T2" fmla="*/ 261 w 685"/>
              <a:gd name="T3" fmla="*/ 64 h 2085"/>
              <a:gd name="T4" fmla="*/ 262 w 685"/>
              <a:gd name="T5" fmla="*/ 104 h 2085"/>
              <a:gd name="T6" fmla="*/ 262 w 685"/>
              <a:gd name="T7" fmla="*/ 105 h 2085"/>
              <a:gd name="T8" fmla="*/ 303 w 685"/>
              <a:gd name="T9" fmla="*/ 133 h 2085"/>
              <a:gd name="T10" fmla="*/ 373 w 685"/>
              <a:gd name="T11" fmla="*/ 172 h 2085"/>
              <a:gd name="T12" fmla="*/ 292 w 685"/>
              <a:gd name="T13" fmla="*/ 290 h 2085"/>
              <a:gd name="T14" fmla="*/ 152 w 685"/>
              <a:gd name="T15" fmla="*/ 264 h 2085"/>
              <a:gd name="T16" fmla="*/ 173 w 685"/>
              <a:gd name="T17" fmla="*/ 186 h 2085"/>
              <a:gd name="T18" fmla="*/ 182 w 685"/>
              <a:gd name="T19" fmla="*/ 138 h 2085"/>
              <a:gd name="T20" fmla="*/ 182 w 685"/>
              <a:gd name="T21" fmla="*/ 138 h 2085"/>
              <a:gd name="T22" fmla="*/ 153 w 685"/>
              <a:gd name="T23" fmla="*/ 109 h 2085"/>
              <a:gd name="T24" fmla="*/ 0 w 685"/>
              <a:gd name="T25" fmla="*/ 172 h 2085"/>
              <a:gd name="T26" fmla="*/ 1 w 685"/>
              <a:gd name="T27" fmla="*/ 1770 h 2085"/>
              <a:gd name="T28" fmla="*/ 1 w 685"/>
              <a:gd name="T29" fmla="*/ 1770 h 2085"/>
              <a:gd name="T30" fmla="*/ 152 w 685"/>
              <a:gd name="T31" fmla="*/ 1833 h 2085"/>
              <a:gd name="T32" fmla="*/ 152 w 685"/>
              <a:gd name="T33" fmla="*/ 1874 h 2085"/>
              <a:gd name="T34" fmla="*/ 152 w 685"/>
              <a:gd name="T35" fmla="*/ 1875 h 2085"/>
              <a:gd name="T36" fmla="*/ 112 w 685"/>
              <a:gd name="T37" fmla="*/ 1903 h 2085"/>
              <a:gd name="T38" fmla="*/ 42 w 685"/>
              <a:gd name="T39" fmla="*/ 1942 h 2085"/>
              <a:gd name="T40" fmla="*/ 123 w 685"/>
              <a:gd name="T41" fmla="*/ 2060 h 2085"/>
              <a:gd name="T42" fmla="*/ 264 w 685"/>
              <a:gd name="T43" fmla="*/ 2033 h 2085"/>
              <a:gd name="T44" fmla="*/ 241 w 685"/>
              <a:gd name="T45" fmla="*/ 1956 h 2085"/>
              <a:gd name="T46" fmla="*/ 233 w 685"/>
              <a:gd name="T47" fmla="*/ 1908 h 2085"/>
              <a:gd name="T48" fmla="*/ 233 w 685"/>
              <a:gd name="T49" fmla="*/ 1907 h 2085"/>
              <a:gd name="T50" fmla="*/ 259 w 685"/>
              <a:gd name="T51" fmla="*/ 1878 h 2085"/>
              <a:gd name="T52" fmla="*/ 416 w 685"/>
              <a:gd name="T53" fmla="*/ 1944 h 2085"/>
              <a:gd name="T54" fmla="*/ 417 w 685"/>
              <a:gd name="T55" fmla="*/ 1942 h 2085"/>
              <a:gd name="T56" fmla="*/ 416 w 685"/>
              <a:gd name="T57" fmla="*/ 0 h 20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85" h="2085">
                <a:moveTo>
                  <a:pt x="416" y="0"/>
                </a:moveTo>
                <a:cubicBezTo>
                  <a:pt x="261" y="64"/>
                  <a:pt x="261" y="64"/>
                  <a:pt x="261" y="64"/>
                </a:cubicBezTo>
                <a:cubicBezTo>
                  <a:pt x="256" y="73"/>
                  <a:pt x="256" y="88"/>
                  <a:pt x="262" y="104"/>
                </a:cubicBezTo>
                <a:cubicBezTo>
                  <a:pt x="262" y="104"/>
                  <a:pt x="262" y="104"/>
                  <a:pt x="262" y="105"/>
                </a:cubicBezTo>
                <a:cubicBezTo>
                  <a:pt x="270" y="121"/>
                  <a:pt x="286" y="132"/>
                  <a:pt x="303" y="133"/>
                </a:cubicBezTo>
                <a:cubicBezTo>
                  <a:pt x="336" y="134"/>
                  <a:pt x="363" y="148"/>
                  <a:pt x="373" y="172"/>
                </a:cubicBezTo>
                <a:cubicBezTo>
                  <a:pt x="389" y="211"/>
                  <a:pt x="353" y="264"/>
                  <a:pt x="292" y="290"/>
                </a:cubicBezTo>
                <a:cubicBezTo>
                  <a:pt x="231" y="315"/>
                  <a:pt x="168" y="303"/>
                  <a:pt x="152" y="264"/>
                </a:cubicBezTo>
                <a:cubicBezTo>
                  <a:pt x="142" y="240"/>
                  <a:pt x="151" y="211"/>
                  <a:pt x="173" y="186"/>
                </a:cubicBezTo>
                <a:cubicBezTo>
                  <a:pt x="185" y="174"/>
                  <a:pt x="189" y="155"/>
                  <a:pt x="182" y="138"/>
                </a:cubicBezTo>
                <a:cubicBezTo>
                  <a:pt x="182" y="138"/>
                  <a:pt x="182" y="138"/>
                  <a:pt x="182" y="138"/>
                </a:cubicBezTo>
                <a:cubicBezTo>
                  <a:pt x="175" y="121"/>
                  <a:pt x="163" y="110"/>
                  <a:pt x="153" y="109"/>
                </a:cubicBezTo>
                <a:cubicBezTo>
                  <a:pt x="0" y="172"/>
                  <a:pt x="0" y="172"/>
                  <a:pt x="0" y="172"/>
                </a:cubicBezTo>
                <a:cubicBezTo>
                  <a:pt x="205" y="665"/>
                  <a:pt x="221" y="1237"/>
                  <a:pt x="1" y="1770"/>
                </a:cubicBezTo>
                <a:cubicBezTo>
                  <a:pt x="1" y="1770"/>
                  <a:pt x="1" y="1770"/>
                  <a:pt x="1" y="1770"/>
                </a:cubicBezTo>
                <a:cubicBezTo>
                  <a:pt x="152" y="1833"/>
                  <a:pt x="152" y="1833"/>
                  <a:pt x="152" y="1833"/>
                </a:cubicBezTo>
                <a:cubicBezTo>
                  <a:pt x="158" y="1842"/>
                  <a:pt x="159" y="1858"/>
                  <a:pt x="152" y="1874"/>
                </a:cubicBezTo>
                <a:cubicBezTo>
                  <a:pt x="152" y="1874"/>
                  <a:pt x="152" y="1874"/>
                  <a:pt x="152" y="1875"/>
                </a:cubicBezTo>
                <a:cubicBezTo>
                  <a:pt x="145" y="1891"/>
                  <a:pt x="129" y="1902"/>
                  <a:pt x="112" y="1903"/>
                </a:cubicBezTo>
                <a:cubicBezTo>
                  <a:pt x="79" y="1904"/>
                  <a:pt x="52" y="1918"/>
                  <a:pt x="42" y="1942"/>
                </a:cubicBezTo>
                <a:cubicBezTo>
                  <a:pt x="26" y="1982"/>
                  <a:pt x="62" y="2035"/>
                  <a:pt x="123" y="2060"/>
                </a:cubicBezTo>
                <a:cubicBezTo>
                  <a:pt x="185" y="2085"/>
                  <a:pt x="247" y="2073"/>
                  <a:pt x="264" y="2033"/>
                </a:cubicBezTo>
                <a:cubicBezTo>
                  <a:pt x="273" y="2009"/>
                  <a:pt x="264" y="1980"/>
                  <a:pt x="241" y="1956"/>
                </a:cubicBezTo>
                <a:cubicBezTo>
                  <a:pt x="230" y="1943"/>
                  <a:pt x="226" y="1925"/>
                  <a:pt x="233" y="1908"/>
                </a:cubicBezTo>
                <a:cubicBezTo>
                  <a:pt x="233" y="1907"/>
                  <a:pt x="233" y="1907"/>
                  <a:pt x="233" y="1907"/>
                </a:cubicBezTo>
                <a:cubicBezTo>
                  <a:pt x="239" y="1892"/>
                  <a:pt x="250" y="1881"/>
                  <a:pt x="259" y="1878"/>
                </a:cubicBezTo>
                <a:cubicBezTo>
                  <a:pt x="416" y="1944"/>
                  <a:pt x="416" y="1944"/>
                  <a:pt x="416" y="1944"/>
                </a:cubicBezTo>
                <a:cubicBezTo>
                  <a:pt x="417" y="1943"/>
                  <a:pt x="417" y="1943"/>
                  <a:pt x="417" y="1942"/>
                </a:cubicBezTo>
                <a:cubicBezTo>
                  <a:pt x="685" y="1295"/>
                  <a:pt x="665" y="600"/>
                  <a:pt x="416" y="0"/>
                </a:cubicBezTo>
                <a:close/>
              </a:path>
            </a:pathLst>
          </a:custGeom>
          <a:solidFill>
            <a:schemeClr val="accent1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16"/>
          <p:cNvSpPr>
            <a:spLocks/>
          </p:cNvSpPr>
          <p:nvPr/>
        </p:nvSpPr>
        <p:spPr bwMode="auto">
          <a:xfrm>
            <a:off x="6405166" y="4267359"/>
            <a:ext cx="804069" cy="735807"/>
          </a:xfrm>
          <a:custGeom>
            <a:avLst/>
            <a:gdLst>
              <a:gd name="T0" fmla="*/ 1533 w 1690"/>
              <a:gd name="T1" fmla="*/ 108 h 1547"/>
              <a:gd name="T2" fmla="*/ 1507 w 1690"/>
              <a:gd name="T3" fmla="*/ 137 h 1547"/>
              <a:gd name="T4" fmla="*/ 1507 w 1690"/>
              <a:gd name="T5" fmla="*/ 138 h 1547"/>
              <a:gd name="T6" fmla="*/ 1515 w 1690"/>
              <a:gd name="T7" fmla="*/ 186 h 1547"/>
              <a:gd name="T8" fmla="*/ 1538 w 1690"/>
              <a:gd name="T9" fmla="*/ 263 h 1547"/>
              <a:gd name="T10" fmla="*/ 1397 w 1690"/>
              <a:gd name="T11" fmla="*/ 290 h 1547"/>
              <a:gd name="T12" fmla="*/ 1316 w 1690"/>
              <a:gd name="T13" fmla="*/ 172 h 1547"/>
              <a:gd name="T14" fmla="*/ 1386 w 1690"/>
              <a:gd name="T15" fmla="*/ 133 h 1547"/>
              <a:gd name="T16" fmla="*/ 1426 w 1690"/>
              <a:gd name="T17" fmla="*/ 105 h 1547"/>
              <a:gd name="T18" fmla="*/ 1426 w 1690"/>
              <a:gd name="T19" fmla="*/ 104 h 1547"/>
              <a:gd name="T20" fmla="*/ 1426 w 1690"/>
              <a:gd name="T21" fmla="*/ 63 h 1547"/>
              <a:gd name="T22" fmla="*/ 1275 w 1690"/>
              <a:gd name="T23" fmla="*/ 0 h 1547"/>
              <a:gd name="T24" fmla="*/ 141 w 1690"/>
              <a:gd name="T25" fmla="*/ 1130 h 1547"/>
              <a:gd name="T26" fmla="*/ 206 w 1690"/>
              <a:gd name="T27" fmla="*/ 1289 h 1547"/>
              <a:gd name="T28" fmla="*/ 177 w 1690"/>
              <a:gd name="T29" fmla="*/ 1316 h 1547"/>
              <a:gd name="T30" fmla="*/ 177 w 1690"/>
              <a:gd name="T31" fmla="*/ 1317 h 1547"/>
              <a:gd name="T32" fmla="*/ 129 w 1690"/>
              <a:gd name="T33" fmla="*/ 1308 h 1547"/>
              <a:gd name="T34" fmla="*/ 51 w 1690"/>
              <a:gd name="T35" fmla="*/ 1287 h 1547"/>
              <a:gd name="T36" fmla="*/ 26 w 1690"/>
              <a:gd name="T37" fmla="*/ 1427 h 1547"/>
              <a:gd name="T38" fmla="*/ 144 w 1690"/>
              <a:gd name="T39" fmla="*/ 1508 h 1547"/>
              <a:gd name="T40" fmla="*/ 183 w 1690"/>
              <a:gd name="T41" fmla="*/ 1437 h 1547"/>
              <a:gd name="T42" fmla="*/ 211 w 1690"/>
              <a:gd name="T43" fmla="*/ 1397 h 1547"/>
              <a:gd name="T44" fmla="*/ 211 w 1690"/>
              <a:gd name="T45" fmla="*/ 1397 h 1547"/>
              <a:gd name="T46" fmla="*/ 250 w 1690"/>
              <a:gd name="T47" fmla="*/ 1395 h 1547"/>
              <a:gd name="T48" fmla="*/ 312 w 1690"/>
              <a:gd name="T49" fmla="*/ 1547 h 1547"/>
              <a:gd name="T50" fmla="*/ 1690 w 1690"/>
              <a:gd name="T51" fmla="*/ 174 h 1547"/>
              <a:gd name="T52" fmla="*/ 1533 w 1690"/>
              <a:gd name="T53" fmla="*/ 108 h 1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690" h="1547">
                <a:moveTo>
                  <a:pt x="1533" y="108"/>
                </a:moveTo>
                <a:cubicBezTo>
                  <a:pt x="1524" y="111"/>
                  <a:pt x="1513" y="122"/>
                  <a:pt x="1507" y="137"/>
                </a:cubicBezTo>
                <a:cubicBezTo>
                  <a:pt x="1507" y="137"/>
                  <a:pt x="1507" y="137"/>
                  <a:pt x="1507" y="138"/>
                </a:cubicBezTo>
                <a:cubicBezTo>
                  <a:pt x="1500" y="155"/>
                  <a:pt x="1504" y="173"/>
                  <a:pt x="1515" y="186"/>
                </a:cubicBezTo>
                <a:cubicBezTo>
                  <a:pt x="1538" y="210"/>
                  <a:pt x="1547" y="239"/>
                  <a:pt x="1538" y="263"/>
                </a:cubicBezTo>
                <a:cubicBezTo>
                  <a:pt x="1521" y="303"/>
                  <a:pt x="1459" y="315"/>
                  <a:pt x="1397" y="290"/>
                </a:cubicBezTo>
                <a:cubicBezTo>
                  <a:pt x="1336" y="265"/>
                  <a:pt x="1300" y="212"/>
                  <a:pt x="1316" y="172"/>
                </a:cubicBezTo>
                <a:cubicBezTo>
                  <a:pt x="1326" y="148"/>
                  <a:pt x="1353" y="134"/>
                  <a:pt x="1386" y="133"/>
                </a:cubicBezTo>
                <a:cubicBezTo>
                  <a:pt x="1403" y="132"/>
                  <a:pt x="1419" y="121"/>
                  <a:pt x="1426" y="105"/>
                </a:cubicBezTo>
                <a:cubicBezTo>
                  <a:pt x="1426" y="104"/>
                  <a:pt x="1426" y="104"/>
                  <a:pt x="1426" y="104"/>
                </a:cubicBezTo>
                <a:cubicBezTo>
                  <a:pt x="1433" y="88"/>
                  <a:pt x="1432" y="72"/>
                  <a:pt x="1426" y="63"/>
                </a:cubicBezTo>
                <a:cubicBezTo>
                  <a:pt x="1275" y="0"/>
                  <a:pt x="1275" y="0"/>
                  <a:pt x="1275" y="0"/>
                </a:cubicBezTo>
                <a:cubicBezTo>
                  <a:pt x="1053" y="534"/>
                  <a:pt x="636" y="927"/>
                  <a:pt x="141" y="1130"/>
                </a:cubicBezTo>
                <a:cubicBezTo>
                  <a:pt x="206" y="1289"/>
                  <a:pt x="206" y="1289"/>
                  <a:pt x="206" y="1289"/>
                </a:cubicBezTo>
                <a:cubicBezTo>
                  <a:pt x="204" y="1299"/>
                  <a:pt x="193" y="1310"/>
                  <a:pt x="177" y="1316"/>
                </a:cubicBezTo>
                <a:cubicBezTo>
                  <a:pt x="177" y="1317"/>
                  <a:pt x="177" y="1317"/>
                  <a:pt x="177" y="1317"/>
                </a:cubicBezTo>
                <a:cubicBezTo>
                  <a:pt x="160" y="1324"/>
                  <a:pt x="141" y="1320"/>
                  <a:pt x="129" y="1308"/>
                </a:cubicBezTo>
                <a:cubicBezTo>
                  <a:pt x="104" y="1286"/>
                  <a:pt x="75" y="1277"/>
                  <a:pt x="51" y="1287"/>
                </a:cubicBezTo>
                <a:cubicBezTo>
                  <a:pt x="12" y="1303"/>
                  <a:pt x="0" y="1366"/>
                  <a:pt x="26" y="1427"/>
                </a:cubicBezTo>
                <a:cubicBezTo>
                  <a:pt x="51" y="1488"/>
                  <a:pt x="104" y="1524"/>
                  <a:pt x="144" y="1508"/>
                </a:cubicBezTo>
                <a:cubicBezTo>
                  <a:pt x="168" y="1498"/>
                  <a:pt x="182" y="1471"/>
                  <a:pt x="183" y="1437"/>
                </a:cubicBezTo>
                <a:cubicBezTo>
                  <a:pt x="184" y="1421"/>
                  <a:pt x="194" y="1405"/>
                  <a:pt x="211" y="1397"/>
                </a:cubicBezTo>
                <a:cubicBezTo>
                  <a:pt x="211" y="1397"/>
                  <a:pt x="211" y="1397"/>
                  <a:pt x="211" y="1397"/>
                </a:cubicBezTo>
                <a:cubicBezTo>
                  <a:pt x="226" y="1391"/>
                  <a:pt x="241" y="1390"/>
                  <a:pt x="250" y="1395"/>
                </a:cubicBezTo>
                <a:cubicBezTo>
                  <a:pt x="312" y="1547"/>
                  <a:pt x="312" y="1547"/>
                  <a:pt x="312" y="1547"/>
                </a:cubicBezTo>
                <a:cubicBezTo>
                  <a:pt x="914" y="1300"/>
                  <a:pt x="1421" y="822"/>
                  <a:pt x="1690" y="174"/>
                </a:cubicBezTo>
                <a:lnTo>
                  <a:pt x="1533" y="108"/>
                </a:lnTo>
                <a:close/>
              </a:path>
            </a:pathLst>
          </a:custGeom>
          <a:solidFill>
            <a:schemeClr val="accent6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7"/>
          <p:cNvSpPr>
            <a:spLocks/>
          </p:cNvSpPr>
          <p:nvPr/>
        </p:nvSpPr>
        <p:spPr bwMode="auto">
          <a:xfrm>
            <a:off x="5561410" y="4802347"/>
            <a:ext cx="992188" cy="326232"/>
          </a:xfrm>
          <a:custGeom>
            <a:avLst/>
            <a:gdLst>
              <a:gd name="T0" fmla="*/ 2024 w 2086"/>
              <a:gd name="T1" fmla="*/ 271 h 687"/>
              <a:gd name="T2" fmla="*/ 1985 w 2086"/>
              <a:gd name="T3" fmla="*/ 273 h 687"/>
              <a:gd name="T4" fmla="*/ 1985 w 2086"/>
              <a:gd name="T5" fmla="*/ 273 h 687"/>
              <a:gd name="T6" fmla="*/ 1957 w 2086"/>
              <a:gd name="T7" fmla="*/ 313 h 687"/>
              <a:gd name="T8" fmla="*/ 1918 w 2086"/>
              <a:gd name="T9" fmla="*/ 384 h 687"/>
              <a:gd name="T10" fmla="*/ 1800 w 2086"/>
              <a:gd name="T11" fmla="*/ 303 h 687"/>
              <a:gd name="T12" fmla="*/ 1825 w 2086"/>
              <a:gd name="T13" fmla="*/ 163 h 687"/>
              <a:gd name="T14" fmla="*/ 1903 w 2086"/>
              <a:gd name="T15" fmla="*/ 184 h 687"/>
              <a:gd name="T16" fmla="*/ 1951 w 2086"/>
              <a:gd name="T17" fmla="*/ 193 h 687"/>
              <a:gd name="T18" fmla="*/ 1951 w 2086"/>
              <a:gd name="T19" fmla="*/ 192 h 687"/>
              <a:gd name="T20" fmla="*/ 1980 w 2086"/>
              <a:gd name="T21" fmla="*/ 165 h 687"/>
              <a:gd name="T22" fmla="*/ 1915 w 2086"/>
              <a:gd name="T23" fmla="*/ 6 h 687"/>
              <a:gd name="T24" fmla="*/ 325 w 2086"/>
              <a:gd name="T25" fmla="*/ 4 h 687"/>
              <a:gd name="T26" fmla="*/ 315 w 2086"/>
              <a:gd name="T27" fmla="*/ 0 h 687"/>
              <a:gd name="T28" fmla="*/ 250 w 2086"/>
              <a:gd name="T29" fmla="*/ 156 h 687"/>
              <a:gd name="T30" fmla="*/ 211 w 2086"/>
              <a:gd name="T31" fmla="*/ 154 h 687"/>
              <a:gd name="T32" fmla="*/ 211 w 2086"/>
              <a:gd name="T33" fmla="*/ 154 h 687"/>
              <a:gd name="T34" fmla="*/ 183 w 2086"/>
              <a:gd name="T35" fmla="*/ 114 h 687"/>
              <a:gd name="T36" fmla="*/ 144 w 2086"/>
              <a:gd name="T37" fmla="*/ 43 h 687"/>
              <a:gd name="T38" fmla="*/ 26 w 2086"/>
              <a:gd name="T39" fmla="*/ 124 h 687"/>
              <a:gd name="T40" fmla="*/ 52 w 2086"/>
              <a:gd name="T41" fmla="*/ 265 h 687"/>
              <a:gd name="T42" fmla="*/ 129 w 2086"/>
              <a:gd name="T43" fmla="*/ 243 h 687"/>
              <a:gd name="T44" fmla="*/ 177 w 2086"/>
              <a:gd name="T45" fmla="*/ 235 h 687"/>
              <a:gd name="T46" fmla="*/ 178 w 2086"/>
              <a:gd name="T47" fmla="*/ 235 h 687"/>
              <a:gd name="T48" fmla="*/ 206 w 2086"/>
              <a:gd name="T49" fmla="*/ 261 h 687"/>
              <a:gd name="T50" fmla="*/ 142 w 2086"/>
              <a:gd name="T51" fmla="*/ 416 h 687"/>
              <a:gd name="T52" fmla="*/ 152 w 2086"/>
              <a:gd name="T53" fmla="*/ 420 h 687"/>
              <a:gd name="T54" fmla="*/ 2086 w 2086"/>
              <a:gd name="T55" fmla="*/ 423 h 687"/>
              <a:gd name="T56" fmla="*/ 2024 w 2086"/>
              <a:gd name="T57" fmla="*/ 271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086" h="687">
                <a:moveTo>
                  <a:pt x="2024" y="271"/>
                </a:moveTo>
                <a:cubicBezTo>
                  <a:pt x="2015" y="266"/>
                  <a:pt x="2000" y="267"/>
                  <a:pt x="1985" y="273"/>
                </a:cubicBezTo>
                <a:cubicBezTo>
                  <a:pt x="1985" y="273"/>
                  <a:pt x="1985" y="273"/>
                  <a:pt x="1985" y="273"/>
                </a:cubicBezTo>
                <a:cubicBezTo>
                  <a:pt x="1968" y="281"/>
                  <a:pt x="1958" y="297"/>
                  <a:pt x="1957" y="313"/>
                </a:cubicBezTo>
                <a:cubicBezTo>
                  <a:pt x="1956" y="347"/>
                  <a:pt x="1942" y="374"/>
                  <a:pt x="1918" y="384"/>
                </a:cubicBezTo>
                <a:cubicBezTo>
                  <a:pt x="1878" y="400"/>
                  <a:pt x="1825" y="364"/>
                  <a:pt x="1800" y="303"/>
                </a:cubicBezTo>
                <a:cubicBezTo>
                  <a:pt x="1774" y="242"/>
                  <a:pt x="1786" y="179"/>
                  <a:pt x="1825" y="163"/>
                </a:cubicBezTo>
                <a:cubicBezTo>
                  <a:pt x="1849" y="153"/>
                  <a:pt x="1878" y="162"/>
                  <a:pt x="1903" y="184"/>
                </a:cubicBezTo>
                <a:cubicBezTo>
                  <a:pt x="1915" y="196"/>
                  <a:pt x="1934" y="200"/>
                  <a:pt x="1951" y="193"/>
                </a:cubicBezTo>
                <a:cubicBezTo>
                  <a:pt x="1951" y="193"/>
                  <a:pt x="1951" y="193"/>
                  <a:pt x="1951" y="192"/>
                </a:cubicBezTo>
                <a:cubicBezTo>
                  <a:pt x="1967" y="186"/>
                  <a:pt x="1978" y="175"/>
                  <a:pt x="1980" y="165"/>
                </a:cubicBezTo>
                <a:cubicBezTo>
                  <a:pt x="1915" y="6"/>
                  <a:pt x="1915" y="6"/>
                  <a:pt x="1915" y="6"/>
                </a:cubicBezTo>
                <a:cubicBezTo>
                  <a:pt x="1423" y="208"/>
                  <a:pt x="855" y="224"/>
                  <a:pt x="325" y="4"/>
                </a:cubicBezTo>
                <a:cubicBezTo>
                  <a:pt x="321" y="3"/>
                  <a:pt x="318" y="1"/>
                  <a:pt x="315" y="0"/>
                </a:cubicBezTo>
                <a:cubicBezTo>
                  <a:pt x="250" y="156"/>
                  <a:pt x="250" y="156"/>
                  <a:pt x="250" y="156"/>
                </a:cubicBezTo>
                <a:cubicBezTo>
                  <a:pt x="241" y="161"/>
                  <a:pt x="226" y="160"/>
                  <a:pt x="211" y="154"/>
                </a:cubicBezTo>
                <a:cubicBezTo>
                  <a:pt x="211" y="154"/>
                  <a:pt x="211" y="154"/>
                  <a:pt x="211" y="154"/>
                </a:cubicBezTo>
                <a:cubicBezTo>
                  <a:pt x="194" y="147"/>
                  <a:pt x="184" y="130"/>
                  <a:pt x="183" y="114"/>
                </a:cubicBezTo>
                <a:cubicBezTo>
                  <a:pt x="182" y="80"/>
                  <a:pt x="168" y="53"/>
                  <a:pt x="144" y="43"/>
                </a:cubicBezTo>
                <a:cubicBezTo>
                  <a:pt x="104" y="27"/>
                  <a:pt x="51" y="63"/>
                  <a:pt x="26" y="124"/>
                </a:cubicBezTo>
                <a:cubicBezTo>
                  <a:pt x="0" y="185"/>
                  <a:pt x="12" y="248"/>
                  <a:pt x="52" y="265"/>
                </a:cubicBezTo>
                <a:cubicBezTo>
                  <a:pt x="76" y="275"/>
                  <a:pt x="104" y="265"/>
                  <a:pt x="129" y="243"/>
                </a:cubicBezTo>
                <a:cubicBezTo>
                  <a:pt x="141" y="232"/>
                  <a:pt x="160" y="228"/>
                  <a:pt x="177" y="235"/>
                </a:cubicBezTo>
                <a:cubicBezTo>
                  <a:pt x="177" y="235"/>
                  <a:pt x="177" y="235"/>
                  <a:pt x="178" y="235"/>
                </a:cubicBezTo>
                <a:cubicBezTo>
                  <a:pt x="193" y="241"/>
                  <a:pt x="204" y="251"/>
                  <a:pt x="206" y="261"/>
                </a:cubicBezTo>
                <a:cubicBezTo>
                  <a:pt x="142" y="416"/>
                  <a:pt x="142" y="416"/>
                  <a:pt x="142" y="416"/>
                </a:cubicBezTo>
                <a:cubicBezTo>
                  <a:pt x="145" y="417"/>
                  <a:pt x="149" y="419"/>
                  <a:pt x="152" y="420"/>
                </a:cubicBezTo>
                <a:cubicBezTo>
                  <a:pt x="797" y="687"/>
                  <a:pt x="1488" y="669"/>
                  <a:pt x="2086" y="423"/>
                </a:cubicBezTo>
                <a:lnTo>
                  <a:pt x="2024" y="271"/>
                </a:lnTo>
                <a:close/>
              </a:path>
            </a:pathLst>
          </a:custGeom>
          <a:solidFill>
            <a:schemeClr val="accent5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auto">
          <a:xfrm>
            <a:off x="4979591" y="4195128"/>
            <a:ext cx="731838" cy="804863"/>
          </a:xfrm>
          <a:custGeom>
            <a:avLst/>
            <a:gdLst>
              <a:gd name="T0" fmla="*/ 1403 w 1540"/>
              <a:gd name="T1" fmla="*/ 1512 h 1693"/>
              <a:gd name="T2" fmla="*/ 1402 w 1540"/>
              <a:gd name="T3" fmla="*/ 1512 h 1693"/>
              <a:gd name="T4" fmla="*/ 1354 w 1540"/>
              <a:gd name="T5" fmla="*/ 1520 h 1693"/>
              <a:gd name="T6" fmla="*/ 1277 w 1540"/>
              <a:gd name="T7" fmla="*/ 1542 h 1693"/>
              <a:gd name="T8" fmla="*/ 1251 w 1540"/>
              <a:gd name="T9" fmla="*/ 1401 h 1693"/>
              <a:gd name="T10" fmla="*/ 1369 w 1540"/>
              <a:gd name="T11" fmla="*/ 1320 h 1693"/>
              <a:gd name="T12" fmla="*/ 1408 w 1540"/>
              <a:gd name="T13" fmla="*/ 1391 h 1693"/>
              <a:gd name="T14" fmla="*/ 1436 w 1540"/>
              <a:gd name="T15" fmla="*/ 1431 h 1693"/>
              <a:gd name="T16" fmla="*/ 1436 w 1540"/>
              <a:gd name="T17" fmla="*/ 1431 h 1693"/>
              <a:gd name="T18" fmla="*/ 1475 w 1540"/>
              <a:gd name="T19" fmla="*/ 1433 h 1693"/>
              <a:gd name="T20" fmla="*/ 1540 w 1540"/>
              <a:gd name="T21" fmla="*/ 1277 h 1693"/>
              <a:gd name="T22" fmla="*/ 417 w 1540"/>
              <a:gd name="T23" fmla="*/ 142 h 1693"/>
              <a:gd name="T24" fmla="*/ 261 w 1540"/>
              <a:gd name="T25" fmla="*/ 206 h 1693"/>
              <a:gd name="T26" fmla="*/ 235 w 1540"/>
              <a:gd name="T27" fmla="*/ 178 h 1693"/>
              <a:gd name="T28" fmla="*/ 234 w 1540"/>
              <a:gd name="T29" fmla="*/ 177 h 1693"/>
              <a:gd name="T30" fmla="*/ 243 w 1540"/>
              <a:gd name="T31" fmla="*/ 129 h 1693"/>
              <a:gd name="T32" fmla="*/ 265 w 1540"/>
              <a:gd name="T33" fmla="*/ 52 h 1693"/>
              <a:gd name="T34" fmla="*/ 124 w 1540"/>
              <a:gd name="T35" fmla="*/ 26 h 1693"/>
              <a:gd name="T36" fmla="*/ 43 w 1540"/>
              <a:gd name="T37" fmla="*/ 143 h 1693"/>
              <a:gd name="T38" fmla="*/ 114 w 1540"/>
              <a:gd name="T39" fmla="*/ 183 h 1693"/>
              <a:gd name="T40" fmla="*/ 154 w 1540"/>
              <a:gd name="T41" fmla="*/ 211 h 1693"/>
              <a:gd name="T42" fmla="*/ 154 w 1540"/>
              <a:gd name="T43" fmla="*/ 211 h 1693"/>
              <a:gd name="T44" fmla="*/ 156 w 1540"/>
              <a:gd name="T45" fmla="*/ 250 h 1693"/>
              <a:gd name="T46" fmla="*/ 0 w 1540"/>
              <a:gd name="T47" fmla="*/ 314 h 1693"/>
              <a:gd name="T48" fmla="*/ 1367 w 1540"/>
              <a:gd name="T49" fmla="*/ 1693 h 1693"/>
              <a:gd name="T50" fmla="*/ 1431 w 1540"/>
              <a:gd name="T51" fmla="*/ 1538 h 1693"/>
              <a:gd name="T52" fmla="*/ 1403 w 1540"/>
              <a:gd name="T53" fmla="*/ 1512 h 1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40" h="1693">
                <a:moveTo>
                  <a:pt x="1403" y="1512"/>
                </a:moveTo>
                <a:cubicBezTo>
                  <a:pt x="1402" y="1512"/>
                  <a:pt x="1402" y="1512"/>
                  <a:pt x="1402" y="1512"/>
                </a:cubicBezTo>
                <a:cubicBezTo>
                  <a:pt x="1385" y="1505"/>
                  <a:pt x="1366" y="1509"/>
                  <a:pt x="1354" y="1520"/>
                </a:cubicBezTo>
                <a:cubicBezTo>
                  <a:pt x="1329" y="1542"/>
                  <a:pt x="1301" y="1552"/>
                  <a:pt x="1277" y="1542"/>
                </a:cubicBezTo>
                <a:cubicBezTo>
                  <a:pt x="1237" y="1525"/>
                  <a:pt x="1225" y="1462"/>
                  <a:pt x="1251" y="1401"/>
                </a:cubicBezTo>
                <a:cubicBezTo>
                  <a:pt x="1276" y="1340"/>
                  <a:pt x="1329" y="1304"/>
                  <a:pt x="1369" y="1320"/>
                </a:cubicBezTo>
                <a:cubicBezTo>
                  <a:pt x="1393" y="1330"/>
                  <a:pt x="1407" y="1357"/>
                  <a:pt x="1408" y="1391"/>
                </a:cubicBezTo>
                <a:cubicBezTo>
                  <a:pt x="1409" y="1407"/>
                  <a:pt x="1419" y="1424"/>
                  <a:pt x="1436" y="1431"/>
                </a:cubicBezTo>
                <a:cubicBezTo>
                  <a:pt x="1436" y="1431"/>
                  <a:pt x="1436" y="1431"/>
                  <a:pt x="1436" y="1431"/>
                </a:cubicBezTo>
                <a:cubicBezTo>
                  <a:pt x="1451" y="1437"/>
                  <a:pt x="1466" y="1438"/>
                  <a:pt x="1475" y="1433"/>
                </a:cubicBezTo>
                <a:cubicBezTo>
                  <a:pt x="1540" y="1277"/>
                  <a:pt x="1540" y="1277"/>
                  <a:pt x="1540" y="1277"/>
                </a:cubicBezTo>
                <a:cubicBezTo>
                  <a:pt x="1009" y="1054"/>
                  <a:pt x="619" y="637"/>
                  <a:pt x="417" y="142"/>
                </a:cubicBezTo>
                <a:cubicBezTo>
                  <a:pt x="261" y="206"/>
                  <a:pt x="261" y="206"/>
                  <a:pt x="261" y="206"/>
                </a:cubicBezTo>
                <a:cubicBezTo>
                  <a:pt x="251" y="204"/>
                  <a:pt x="241" y="193"/>
                  <a:pt x="235" y="178"/>
                </a:cubicBezTo>
                <a:cubicBezTo>
                  <a:pt x="234" y="178"/>
                  <a:pt x="234" y="177"/>
                  <a:pt x="234" y="177"/>
                </a:cubicBezTo>
                <a:cubicBezTo>
                  <a:pt x="227" y="160"/>
                  <a:pt x="232" y="142"/>
                  <a:pt x="243" y="129"/>
                </a:cubicBezTo>
                <a:cubicBezTo>
                  <a:pt x="265" y="105"/>
                  <a:pt x="275" y="76"/>
                  <a:pt x="265" y="52"/>
                </a:cubicBezTo>
                <a:cubicBezTo>
                  <a:pt x="248" y="12"/>
                  <a:pt x="186" y="0"/>
                  <a:pt x="124" y="26"/>
                </a:cubicBezTo>
                <a:cubicBezTo>
                  <a:pt x="63" y="51"/>
                  <a:pt x="27" y="104"/>
                  <a:pt x="43" y="143"/>
                </a:cubicBezTo>
                <a:cubicBezTo>
                  <a:pt x="53" y="167"/>
                  <a:pt x="80" y="181"/>
                  <a:pt x="114" y="183"/>
                </a:cubicBezTo>
                <a:cubicBezTo>
                  <a:pt x="130" y="183"/>
                  <a:pt x="146" y="194"/>
                  <a:pt x="154" y="211"/>
                </a:cubicBezTo>
                <a:cubicBezTo>
                  <a:pt x="154" y="211"/>
                  <a:pt x="154" y="211"/>
                  <a:pt x="154" y="211"/>
                </a:cubicBezTo>
                <a:cubicBezTo>
                  <a:pt x="160" y="226"/>
                  <a:pt x="160" y="241"/>
                  <a:pt x="156" y="250"/>
                </a:cubicBezTo>
                <a:cubicBezTo>
                  <a:pt x="0" y="314"/>
                  <a:pt x="0" y="314"/>
                  <a:pt x="0" y="314"/>
                </a:cubicBezTo>
                <a:cubicBezTo>
                  <a:pt x="246" y="915"/>
                  <a:pt x="721" y="1422"/>
                  <a:pt x="1367" y="1693"/>
                </a:cubicBezTo>
                <a:cubicBezTo>
                  <a:pt x="1431" y="1538"/>
                  <a:pt x="1431" y="1538"/>
                  <a:pt x="1431" y="1538"/>
                </a:cubicBezTo>
                <a:cubicBezTo>
                  <a:pt x="1429" y="1528"/>
                  <a:pt x="1418" y="1518"/>
                  <a:pt x="1403" y="1512"/>
                </a:cubicBezTo>
                <a:close/>
              </a:path>
            </a:pathLst>
          </a:custGeom>
          <a:solidFill>
            <a:schemeClr val="accent2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9"/>
          <p:cNvSpPr>
            <a:spLocks/>
          </p:cNvSpPr>
          <p:nvPr/>
        </p:nvSpPr>
        <p:spPr bwMode="auto">
          <a:xfrm>
            <a:off x="4854972" y="3355341"/>
            <a:ext cx="326232" cy="989013"/>
          </a:xfrm>
          <a:custGeom>
            <a:avLst/>
            <a:gdLst>
              <a:gd name="T0" fmla="*/ 686 w 686"/>
              <a:gd name="T1" fmla="*/ 315 h 2080"/>
              <a:gd name="T2" fmla="*/ 531 w 686"/>
              <a:gd name="T3" fmla="*/ 251 h 2080"/>
              <a:gd name="T4" fmla="*/ 532 w 686"/>
              <a:gd name="T5" fmla="*/ 211 h 2080"/>
              <a:gd name="T6" fmla="*/ 532 w 686"/>
              <a:gd name="T7" fmla="*/ 211 h 2080"/>
              <a:gd name="T8" fmla="*/ 572 w 686"/>
              <a:gd name="T9" fmla="*/ 183 h 2080"/>
              <a:gd name="T10" fmla="*/ 643 w 686"/>
              <a:gd name="T11" fmla="*/ 144 h 2080"/>
              <a:gd name="T12" fmla="*/ 562 w 686"/>
              <a:gd name="T13" fmla="*/ 26 h 2080"/>
              <a:gd name="T14" fmla="*/ 422 w 686"/>
              <a:gd name="T15" fmla="*/ 51 h 2080"/>
              <a:gd name="T16" fmla="*/ 443 w 686"/>
              <a:gd name="T17" fmla="*/ 129 h 2080"/>
              <a:gd name="T18" fmla="*/ 451 w 686"/>
              <a:gd name="T19" fmla="*/ 177 h 2080"/>
              <a:gd name="T20" fmla="*/ 451 w 686"/>
              <a:gd name="T21" fmla="*/ 177 h 2080"/>
              <a:gd name="T22" fmla="*/ 424 w 686"/>
              <a:gd name="T23" fmla="*/ 206 h 2080"/>
              <a:gd name="T24" fmla="*/ 270 w 686"/>
              <a:gd name="T25" fmla="*/ 142 h 2080"/>
              <a:gd name="T26" fmla="*/ 266 w 686"/>
              <a:gd name="T27" fmla="*/ 151 h 2080"/>
              <a:gd name="T28" fmla="*/ 261 w 686"/>
              <a:gd name="T29" fmla="*/ 2080 h 2080"/>
              <a:gd name="T30" fmla="*/ 417 w 686"/>
              <a:gd name="T31" fmla="*/ 2016 h 2080"/>
              <a:gd name="T32" fmla="*/ 415 w 686"/>
              <a:gd name="T33" fmla="*/ 1977 h 2080"/>
              <a:gd name="T34" fmla="*/ 415 w 686"/>
              <a:gd name="T35" fmla="*/ 1977 h 2080"/>
              <a:gd name="T36" fmla="*/ 375 w 686"/>
              <a:gd name="T37" fmla="*/ 1949 h 2080"/>
              <a:gd name="T38" fmla="*/ 304 w 686"/>
              <a:gd name="T39" fmla="*/ 1909 h 2080"/>
              <a:gd name="T40" fmla="*/ 385 w 686"/>
              <a:gd name="T41" fmla="*/ 1792 h 2080"/>
              <a:gd name="T42" fmla="*/ 526 w 686"/>
              <a:gd name="T43" fmla="*/ 1818 h 2080"/>
              <a:gd name="T44" fmla="*/ 504 w 686"/>
              <a:gd name="T45" fmla="*/ 1895 h 2080"/>
              <a:gd name="T46" fmla="*/ 495 w 686"/>
              <a:gd name="T47" fmla="*/ 1943 h 2080"/>
              <a:gd name="T48" fmla="*/ 496 w 686"/>
              <a:gd name="T49" fmla="*/ 1944 h 2080"/>
              <a:gd name="T50" fmla="*/ 522 w 686"/>
              <a:gd name="T51" fmla="*/ 1972 h 2080"/>
              <a:gd name="T52" fmla="*/ 678 w 686"/>
              <a:gd name="T53" fmla="*/ 1908 h 2080"/>
              <a:gd name="T54" fmla="*/ 682 w 686"/>
              <a:gd name="T55" fmla="*/ 323 h 2080"/>
              <a:gd name="T56" fmla="*/ 686 w 686"/>
              <a:gd name="T57" fmla="*/ 315 h 20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86" h="2080">
                <a:moveTo>
                  <a:pt x="686" y="315"/>
                </a:moveTo>
                <a:cubicBezTo>
                  <a:pt x="531" y="251"/>
                  <a:pt x="531" y="251"/>
                  <a:pt x="531" y="251"/>
                </a:cubicBezTo>
                <a:cubicBezTo>
                  <a:pt x="525" y="242"/>
                  <a:pt x="525" y="227"/>
                  <a:pt x="532" y="211"/>
                </a:cubicBezTo>
                <a:cubicBezTo>
                  <a:pt x="532" y="211"/>
                  <a:pt x="532" y="211"/>
                  <a:pt x="532" y="211"/>
                </a:cubicBezTo>
                <a:cubicBezTo>
                  <a:pt x="539" y="194"/>
                  <a:pt x="556" y="183"/>
                  <a:pt x="572" y="183"/>
                </a:cubicBezTo>
                <a:cubicBezTo>
                  <a:pt x="606" y="181"/>
                  <a:pt x="633" y="168"/>
                  <a:pt x="643" y="144"/>
                </a:cubicBezTo>
                <a:cubicBezTo>
                  <a:pt x="659" y="104"/>
                  <a:pt x="623" y="51"/>
                  <a:pt x="562" y="26"/>
                </a:cubicBezTo>
                <a:cubicBezTo>
                  <a:pt x="501" y="0"/>
                  <a:pt x="438" y="12"/>
                  <a:pt x="422" y="51"/>
                </a:cubicBezTo>
                <a:cubicBezTo>
                  <a:pt x="412" y="75"/>
                  <a:pt x="421" y="104"/>
                  <a:pt x="443" y="129"/>
                </a:cubicBezTo>
                <a:cubicBezTo>
                  <a:pt x="454" y="141"/>
                  <a:pt x="458" y="160"/>
                  <a:pt x="451" y="177"/>
                </a:cubicBezTo>
                <a:cubicBezTo>
                  <a:pt x="451" y="177"/>
                  <a:pt x="451" y="177"/>
                  <a:pt x="451" y="177"/>
                </a:cubicBezTo>
                <a:cubicBezTo>
                  <a:pt x="445" y="193"/>
                  <a:pt x="434" y="204"/>
                  <a:pt x="424" y="206"/>
                </a:cubicBezTo>
                <a:cubicBezTo>
                  <a:pt x="270" y="142"/>
                  <a:pt x="270" y="142"/>
                  <a:pt x="270" y="142"/>
                </a:cubicBezTo>
                <a:cubicBezTo>
                  <a:pt x="269" y="145"/>
                  <a:pt x="267" y="148"/>
                  <a:pt x="266" y="151"/>
                </a:cubicBezTo>
                <a:cubicBezTo>
                  <a:pt x="0" y="793"/>
                  <a:pt x="18" y="1483"/>
                  <a:pt x="261" y="2080"/>
                </a:cubicBezTo>
                <a:cubicBezTo>
                  <a:pt x="417" y="2016"/>
                  <a:pt x="417" y="2016"/>
                  <a:pt x="417" y="2016"/>
                </a:cubicBezTo>
                <a:cubicBezTo>
                  <a:pt x="421" y="2007"/>
                  <a:pt x="421" y="1992"/>
                  <a:pt x="415" y="1977"/>
                </a:cubicBezTo>
                <a:cubicBezTo>
                  <a:pt x="415" y="1977"/>
                  <a:pt x="415" y="1977"/>
                  <a:pt x="415" y="1977"/>
                </a:cubicBezTo>
                <a:cubicBezTo>
                  <a:pt x="407" y="1960"/>
                  <a:pt x="391" y="1949"/>
                  <a:pt x="375" y="1949"/>
                </a:cubicBezTo>
                <a:cubicBezTo>
                  <a:pt x="341" y="1947"/>
                  <a:pt x="314" y="1933"/>
                  <a:pt x="304" y="1909"/>
                </a:cubicBezTo>
                <a:cubicBezTo>
                  <a:pt x="288" y="1870"/>
                  <a:pt x="324" y="1817"/>
                  <a:pt x="385" y="1792"/>
                </a:cubicBezTo>
                <a:cubicBezTo>
                  <a:pt x="447" y="1766"/>
                  <a:pt x="509" y="1778"/>
                  <a:pt x="526" y="1818"/>
                </a:cubicBezTo>
                <a:cubicBezTo>
                  <a:pt x="536" y="1842"/>
                  <a:pt x="526" y="1871"/>
                  <a:pt x="504" y="1895"/>
                </a:cubicBezTo>
                <a:cubicBezTo>
                  <a:pt x="493" y="1908"/>
                  <a:pt x="488" y="1926"/>
                  <a:pt x="495" y="1943"/>
                </a:cubicBezTo>
                <a:cubicBezTo>
                  <a:pt x="495" y="1943"/>
                  <a:pt x="495" y="1944"/>
                  <a:pt x="496" y="1944"/>
                </a:cubicBezTo>
                <a:cubicBezTo>
                  <a:pt x="502" y="1959"/>
                  <a:pt x="512" y="1970"/>
                  <a:pt x="522" y="1972"/>
                </a:cubicBezTo>
                <a:cubicBezTo>
                  <a:pt x="678" y="1908"/>
                  <a:pt x="678" y="1908"/>
                  <a:pt x="678" y="1908"/>
                </a:cubicBezTo>
                <a:cubicBezTo>
                  <a:pt x="478" y="1418"/>
                  <a:pt x="463" y="851"/>
                  <a:pt x="682" y="323"/>
                </a:cubicBezTo>
                <a:cubicBezTo>
                  <a:pt x="683" y="320"/>
                  <a:pt x="684" y="318"/>
                  <a:pt x="686" y="315"/>
                </a:cubicBezTo>
                <a:close/>
              </a:path>
            </a:pathLst>
          </a:custGeom>
          <a:solidFill>
            <a:schemeClr val="accent1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0"/>
          <p:cNvSpPr>
            <a:spLocks/>
          </p:cNvSpPr>
          <p:nvPr/>
        </p:nvSpPr>
        <p:spPr bwMode="auto">
          <a:xfrm>
            <a:off x="4983560" y="2773522"/>
            <a:ext cx="802482" cy="731044"/>
          </a:xfrm>
          <a:custGeom>
            <a:avLst/>
            <a:gdLst>
              <a:gd name="T0" fmla="*/ 1662 w 1687"/>
              <a:gd name="T1" fmla="*/ 126 h 1538"/>
              <a:gd name="T2" fmla="*/ 1544 w 1687"/>
              <a:gd name="T3" fmla="*/ 44 h 1538"/>
              <a:gd name="T4" fmla="*/ 1505 w 1687"/>
              <a:gd name="T5" fmla="*/ 114 h 1538"/>
              <a:gd name="T6" fmla="*/ 1476 w 1687"/>
              <a:gd name="T7" fmla="*/ 154 h 1538"/>
              <a:gd name="T8" fmla="*/ 1476 w 1687"/>
              <a:gd name="T9" fmla="*/ 154 h 1538"/>
              <a:gd name="T10" fmla="*/ 1436 w 1687"/>
              <a:gd name="T11" fmla="*/ 155 h 1538"/>
              <a:gd name="T12" fmla="*/ 1372 w 1687"/>
              <a:gd name="T13" fmla="*/ 0 h 1538"/>
              <a:gd name="T14" fmla="*/ 0 w 1687"/>
              <a:gd name="T15" fmla="*/ 1365 h 1538"/>
              <a:gd name="T16" fmla="*/ 154 w 1687"/>
              <a:gd name="T17" fmla="*/ 1429 h 1538"/>
              <a:gd name="T18" fmla="*/ 181 w 1687"/>
              <a:gd name="T19" fmla="*/ 1400 h 1538"/>
              <a:gd name="T20" fmla="*/ 181 w 1687"/>
              <a:gd name="T21" fmla="*/ 1400 h 1538"/>
              <a:gd name="T22" fmla="*/ 173 w 1687"/>
              <a:gd name="T23" fmla="*/ 1352 h 1538"/>
              <a:gd name="T24" fmla="*/ 152 w 1687"/>
              <a:gd name="T25" fmla="*/ 1274 h 1538"/>
              <a:gd name="T26" fmla="*/ 292 w 1687"/>
              <a:gd name="T27" fmla="*/ 1249 h 1538"/>
              <a:gd name="T28" fmla="*/ 373 w 1687"/>
              <a:gd name="T29" fmla="*/ 1367 h 1538"/>
              <a:gd name="T30" fmla="*/ 302 w 1687"/>
              <a:gd name="T31" fmla="*/ 1406 h 1538"/>
              <a:gd name="T32" fmla="*/ 262 w 1687"/>
              <a:gd name="T33" fmla="*/ 1434 h 1538"/>
              <a:gd name="T34" fmla="*/ 262 w 1687"/>
              <a:gd name="T35" fmla="*/ 1434 h 1538"/>
              <a:gd name="T36" fmla="*/ 261 w 1687"/>
              <a:gd name="T37" fmla="*/ 1474 h 1538"/>
              <a:gd name="T38" fmla="*/ 416 w 1687"/>
              <a:gd name="T39" fmla="*/ 1538 h 1538"/>
              <a:gd name="T40" fmla="*/ 1544 w 1687"/>
              <a:gd name="T41" fmla="*/ 417 h 1538"/>
              <a:gd name="T42" fmla="*/ 1480 w 1687"/>
              <a:gd name="T43" fmla="*/ 262 h 1538"/>
              <a:gd name="T44" fmla="*/ 1509 w 1687"/>
              <a:gd name="T45" fmla="*/ 235 h 1538"/>
              <a:gd name="T46" fmla="*/ 1510 w 1687"/>
              <a:gd name="T47" fmla="*/ 235 h 1538"/>
              <a:gd name="T48" fmla="*/ 1558 w 1687"/>
              <a:gd name="T49" fmla="*/ 244 h 1538"/>
              <a:gd name="T50" fmla="*/ 1635 w 1687"/>
              <a:gd name="T51" fmla="*/ 266 h 1538"/>
              <a:gd name="T52" fmla="*/ 1662 w 1687"/>
              <a:gd name="T53" fmla="*/ 126 h 1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687" h="1538">
                <a:moveTo>
                  <a:pt x="1662" y="126"/>
                </a:moveTo>
                <a:cubicBezTo>
                  <a:pt x="1637" y="64"/>
                  <a:pt x="1584" y="28"/>
                  <a:pt x="1544" y="44"/>
                </a:cubicBezTo>
                <a:cubicBezTo>
                  <a:pt x="1520" y="54"/>
                  <a:pt x="1506" y="81"/>
                  <a:pt x="1505" y="114"/>
                </a:cubicBezTo>
                <a:cubicBezTo>
                  <a:pt x="1504" y="131"/>
                  <a:pt x="1493" y="147"/>
                  <a:pt x="1476" y="154"/>
                </a:cubicBezTo>
                <a:cubicBezTo>
                  <a:pt x="1476" y="154"/>
                  <a:pt x="1476" y="154"/>
                  <a:pt x="1476" y="154"/>
                </a:cubicBezTo>
                <a:cubicBezTo>
                  <a:pt x="1460" y="161"/>
                  <a:pt x="1444" y="161"/>
                  <a:pt x="1436" y="155"/>
                </a:cubicBezTo>
                <a:cubicBezTo>
                  <a:pt x="1372" y="0"/>
                  <a:pt x="1372" y="0"/>
                  <a:pt x="1372" y="0"/>
                </a:cubicBezTo>
                <a:cubicBezTo>
                  <a:pt x="774" y="247"/>
                  <a:pt x="269" y="721"/>
                  <a:pt x="0" y="1365"/>
                </a:cubicBezTo>
                <a:cubicBezTo>
                  <a:pt x="154" y="1429"/>
                  <a:pt x="154" y="1429"/>
                  <a:pt x="154" y="1429"/>
                </a:cubicBezTo>
                <a:cubicBezTo>
                  <a:pt x="164" y="1427"/>
                  <a:pt x="175" y="1416"/>
                  <a:pt x="181" y="1400"/>
                </a:cubicBezTo>
                <a:cubicBezTo>
                  <a:pt x="181" y="1400"/>
                  <a:pt x="181" y="1400"/>
                  <a:pt x="181" y="1400"/>
                </a:cubicBezTo>
                <a:cubicBezTo>
                  <a:pt x="188" y="1383"/>
                  <a:pt x="184" y="1364"/>
                  <a:pt x="173" y="1352"/>
                </a:cubicBezTo>
                <a:cubicBezTo>
                  <a:pt x="151" y="1327"/>
                  <a:pt x="142" y="1298"/>
                  <a:pt x="152" y="1274"/>
                </a:cubicBezTo>
                <a:cubicBezTo>
                  <a:pt x="168" y="1235"/>
                  <a:pt x="231" y="1223"/>
                  <a:pt x="292" y="1249"/>
                </a:cubicBezTo>
                <a:cubicBezTo>
                  <a:pt x="353" y="1274"/>
                  <a:pt x="389" y="1327"/>
                  <a:pt x="373" y="1367"/>
                </a:cubicBezTo>
                <a:cubicBezTo>
                  <a:pt x="363" y="1391"/>
                  <a:pt x="336" y="1404"/>
                  <a:pt x="302" y="1406"/>
                </a:cubicBezTo>
                <a:cubicBezTo>
                  <a:pt x="286" y="1406"/>
                  <a:pt x="269" y="1417"/>
                  <a:pt x="262" y="1434"/>
                </a:cubicBezTo>
                <a:cubicBezTo>
                  <a:pt x="262" y="1434"/>
                  <a:pt x="262" y="1434"/>
                  <a:pt x="262" y="1434"/>
                </a:cubicBezTo>
                <a:cubicBezTo>
                  <a:pt x="255" y="1450"/>
                  <a:pt x="255" y="1465"/>
                  <a:pt x="261" y="1474"/>
                </a:cubicBezTo>
                <a:cubicBezTo>
                  <a:pt x="416" y="1538"/>
                  <a:pt x="416" y="1538"/>
                  <a:pt x="416" y="1538"/>
                </a:cubicBezTo>
                <a:cubicBezTo>
                  <a:pt x="637" y="1009"/>
                  <a:pt x="1052" y="619"/>
                  <a:pt x="1544" y="417"/>
                </a:cubicBezTo>
                <a:cubicBezTo>
                  <a:pt x="1480" y="262"/>
                  <a:pt x="1480" y="262"/>
                  <a:pt x="1480" y="262"/>
                </a:cubicBezTo>
                <a:cubicBezTo>
                  <a:pt x="1482" y="253"/>
                  <a:pt x="1493" y="242"/>
                  <a:pt x="1509" y="235"/>
                </a:cubicBezTo>
                <a:cubicBezTo>
                  <a:pt x="1509" y="235"/>
                  <a:pt x="1509" y="235"/>
                  <a:pt x="1510" y="235"/>
                </a:cubicBezTo>
                <a:cubicBezTo>
                  <a:pt x="1527" y="228"/>
                  <a:pt x="1545" y="232"/>
                  <a:pt x="1558" y="244"/>
                </a:cubicBezTo>
                <a:cubicBezTo>
                  <a:pt x="1582" y="266"/>
                  <a:pt x="1611" y="276"/>
                  <a:pt x="1635" y="266"/>
                </a:cubicBezTo>
                <a:cubicBezTo>
                  <a:pt x="1675" y="250"/>
                  <a:pt x="1687" y="187"/>
                  <a:pt x="1662" y="126"/>
                </a:cubicBezTo>
                <a:close/>
              </a:path>
            </a:pathLst>
          </a:custGeom>
          <a:solidFill>
            <a:schemeClr val="accent6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341269" y="1882935"/>
            <a:ext cx="827882" cy="82788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346824" y="5065872"/>
            <a:ext cx="827882" cy="82788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022850" y="5065872"/>
            <a:ext cx="827882" cy="82788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275910" y="4137581"/>
            <a:ext cx="827882" cy="82788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088209" y="4137581"/>
            <a:ext cx="827882" cy="82788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273727" y="2814797"/>
            <a:ext cx="827882" cy="82788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090392" y="2814797"/>
            <a:ext cx="827882" cy="82788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958160" y="1889914"/>
            <a:ext cx="827882" cy="82788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>
            <a:stCxn id="13" idx="6"/>
          </p:cNvCxnSpPr>
          <p:nvPr/>
        </p:nvCxnSpPr>
        <p:spPr>
          <a:xfrm flipV="1">
            <a:off x="7169151" y="2293027"/>
            <a:ext cx="759535" cy="3848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20" idx="2"/>
          </p:cNvCxnSpPr>
          <p:nvPr/>
        </p:nvCxnSpPr>
        <p:spPr>
          <a:xfrm flipV="1">
            <a:off x="4198625" y="2303854"/>
            <a:ext cx="759535" cy="1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19" idx="2"/>
          </p:cNvCxnSpPr>
          <p:nvPr/>
        </p:nvCxnSpPr>
        <p:spPr>
          <a:xfrm flipV="1">
            <a:off x="3333437" y="3228738"/>
            <a:ext cx="756955" cy="1925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8" idx="6"/>
          </p:cNvCxnSpPr>
          <p:nvPr/>
        </p:nvCxnSpPr>
        <p:spPr>
          <a:xfrm flipV="1">
            <a:off x="8101609" y="3226814"/>
            <a:ext cx="759535" cy="1924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17" idx="2"/>
          </p:cNvCxnSpPr>
          <p:nvPr/>
        </p:nvCxnSpPr>
        <p:spPr>
          <a:xfrm flipV="1">
            <a:off x="3333437" y="4551522"/>
            <a:ext cx="754772" cy="1925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6" idx="6"/>
          </p:cNvCxnSpPr>
          <p:nvPr/>
        </p:nvCxnSpPr>
        <p:spPr>
          <a:xfrm flipV="1">
            <a:off x="8103792" y="4549598"/>
            <a:ext cx="757352" cy="1924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4" idx="6"/>
          </p:cNvCxnSpPr>
          <p:nvPr/>
        </p:nvCxnSpPr>
        <p:spPr>
          <a:xfrm flipV="1">
            <a:off x="7174706" y="5477889"/>
            <a:ext cx="753980" cy="1924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15" idx="2"/>
          </p:cNvCxnSpPr>
          <p:nvPr/>
        </p:nvCxnSpPr>
        <p:spPr>
          <a:xfrm flipV="1">
            <a:off x="4263315" y="5479813"/>
            <a:ext cx="759535" cy="1925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034067" y="3086204"/>
            <a:ext cx="23197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format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054352" y="2163138"/>
            <a:ext cx="238504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S3 API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054352" y="5339390"/>
            <a:ext cx="23197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Metadata management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034067" y="4411099"/>
            <a:ext cx="23197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Big data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39632" y="3086204"/>
            <a:ext cx="23197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6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 storage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39632" y="4411099"/>
            <a:ext cx="23197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6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Distributed system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772090" y="2163138"/>
            <a:ext cx="23197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6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Cloud native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772090" y="5339390"/>
            <a:ext cx="23197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6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Integration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6A012F9C-74A7-4C44-9BD1-3BED537E26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3809" y="2999903"/>
            <a:ext cx="453821" cy="453821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B1F33DCD-E7BC-47DA-8860-E2920F7A93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9255" y="4288977"/>
            <a:ext cx="522481" cy="522481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534AB07C-AF86-48A7-A5B3-BA366D5A071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58610" y="3027643"/>
            <a:ext cx="426081" cy="426081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EA690A22-1190-4698-B6F7-EF634023A8B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56289" y="4302830"/>
            <a:ext cx="462758" cy="462758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2D43FFEA-1BDF-47DA-91EA-B6474EA5555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13003" y="5262526"/>
            <a:ext cx="448837" cy="448837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8275C05A-2834-4407-828E-D8E5B16EDCB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22824" y="2064299"/>
            <a:ext cx="428052" cy="428052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F1CD300A-67C8-4A8A-873A-D4CB011FEDC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48470" y="2090686"/>
            <a:ext cx="433264" cy="433264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93662264-7584-4244-88C1-27ABF4392F2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41486" y="5274041"/>
            <a:ext cx="437322" cy="43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37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4"/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343037" indent="-343037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32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3247" indent="-285864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457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840" indent="-228691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223" indent="-228691" algn="l" defTabSz="457383" rtl="0" eaLnBrk="1" latinLnBrk="0" hangingPunct="1">
              <a:spcBef>
                <a:spcPct val="20000"/>
              </a:spcBef>
              <a:buFont typeface="Arial"/>
              <a:buChar char="»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606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989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372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754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  <a:defRPr/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MinIO vs HDFS</a:t>
            </a:r>
          </a:p>
        </p:txBody>
      </p:sp>
      <p:pic>
        <p:nvPicPr>
          <p:cNvPr id="5" name="Picture 4" descr="A white sheet of paper with text&#10;&#10;Description automatically generated">
            <a:extLst>
              <a:ext uri="{FF2B5EF4-FFF2-40B4-BE49-F238E27FC236}">
                <a16:creationId xmlns:a16="http://schemas.microsoft.com/office/drawing/2014/main" id="{CE045509-6F3C-7111-7834-3743BBD16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815" y="643466"/>
            <a:ext cx="5785702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70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10" name="Rectangle 8209">
            <a:extLst>
              <a:ext uri="{FF2B5EF4-FFF2-40B4-BE49-F238E27FC236}">
                <a16:creationId xmlns:a16="http://schemas.microsoft.com/office/drawing/2014/main" id="{99D1FD2A-2BBA-4B7A-80E4-09314FE25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200" name="Picture 8" descr="Iceberg in the water with a white logo and blue sky&#10;&#10;Description automatically generated">
            <a:extLst>
              <a:ext uri="{FF2B5EF4-FFF2-40B4-BE49-F238E27FC236}">
                <a16:creationId xmlns:a16="http://schemas.microsoft.com/office/drawing/2014/main" id="{4B6C641B-BE15-D912-3A52-D99239680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23" r="30661" b="-1"/>
          <a:stretch/>
        </p:blipFill>
        <p:spPr bwMode="auto">
          <a:xfrm>
            <a:off x="321731" y="557189"/>
            <a:ext cx="7086768" cy="574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Trino | 15: Iceberg right ahead!">
            <a:extLst>
              <a:ext uri="{FF2B5EF4-FFF2-40B4-BE49-F238E27FC236}">
                <a16:creationId xmlns:a16="http://schemas.microsoft.com/office/drawing/2014/main" id="{98595827-4E58-5210-338D-0BF82CFEB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7843"/>
          <a:stretch/>
        </p:blipFill>
        <p:spPr bwMode="auto">
          <a:xfrm>
            <a:off x="7601026" y="557189"/>
            <a:ext cx="4269242" cy="574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536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/>
          <p:cNvSpPr txBox="1">
            <a:spLocks/>
          </p:cNvSpPr>
          <p:nvPr/>
        </p:nvSpPr>
        <p:spPr>
          <a:xfrm>
            <a:off x="792375" y="799411"/>
            <a:ext cx="4855030" cy="370525"/>
          </a:xfrm>
          <a:prstGeom prst="rect">
            <a:avLst/>
          </a:prstGeom>
        </p:spPr>
        <p:txBody>
          <a:bodyPr/>
          <a:lstStyle>
            <a:lvl1pPr marL="343037" indent="-343037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32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3247" indent="-285864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457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840" indent="-228691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223" indent="-228691" algn="l" defTabSz="457383" rtl="0" eaLnBrk="1" latinLnBrk="0" hangingPunct="1">
              <a:spcBef>
                <a:spcPct val="20000"/>
              </a:spcBef>
              <a:buFont typeface="Arial"/>
              <a:buChar char="»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606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989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372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754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sz="28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Vault</a:t>
            </a:r>
          </a:p>
        </p:txBody>
      </p:sp>
      <p:pic>
        <p:nvPicPr>
          <p:cNvPr id="9220" name="Picture 4" descr="Data Vault: What is it and when should it be used?">
            <a:extLst>
              <a:ext uri="{FF2B5EF4-FFF2-40B4-BE49-F238E27FC236}">
                <a16:creationId xmlns:a16="http://schemas.microsoft.com/office/drawing/2014/main" id="{AB188D0B-FA62-FDA1-C300-6F0CFEC84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155" y="1609725"/>
            <a:ext cx="4762500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383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A45D324-4786-4A6A-82C8-E111EE5264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44612" y="3916218"/>
            <a:ext cx="4160334" cy="300562"/>
          </a:xfrm>
        </p:spPr>
        <p:txBody>
          <a:bodyPr>
            <a:normAutofit/>
          </a:bodyPr>
          <a:lstStyle/>
          <a:p>
            <a:pPr lvl="1"/>
            <a:r>
              <a:rPr lang="vi-VN" b="1"/>
              <a:t>Trần Ngọc Bảo – Mentor: Nguyễn Anh Dũng</a:t>
            </a:r>
            <a:endParaRPr lang="en-US" b="1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CAC3F87-04E4-4AC3-BFE6-7930A3506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0248" y="2265598"/>
            <a:ext cx="6327025" cy="1163402"/>
          </a:xfrm>
        </p:spPr>
        <p:txBody>
          <a:bodyPr/>
          <a:lstStyle/>
          <a:p>
            <a:r>
              <a:rPr lang="vi-VN" sz="3200">
                <a:cs typeface="Calibri"/>
              </a:rPr>
              <a:t>Dự án phát triển hệ thống Viettel Data Mining Platform</a:t>
            </a:r>
            <a:endParaRPr lang="en-US" sz="3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4824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4"/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3037" indent="-343037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32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3247" indent="-285864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457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840" indent="-228691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223" indent="-228691" algn="l" defTabSz="457383" rtl="0" eaLnBrk="1" latinLnBrk="0" hangingPunct="1">
              <a:spcBef>
                <a:spcPct val="20000"/>
              </a:spcBef>
              <a:buFont typeface="Arial"/>
              <a:buChar char="»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606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989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372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754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  <a:defRPr/>
            </a:pPr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Vault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84B3306-825D-4A1A-DC4B-BECC89DE5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61" y="1675227"/>
            <a:ext cx="10849877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315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1" name="Rectangle 11270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3" name="Freeform: Shape 11272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1" name="Text Placeholder 14"/>
          <p:cNvSpPr txBox="1">
            <a:spLocks/>
          </p:cNvSpPr>
          <p:nvPr/>
        </p:nvSpPr>
        <p:spPr>
          <a:xfrm>
            <a:off x="723901" y="509587"/>
            <a:ext cx="7649239" cy="742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3037" indent="-343037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32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3247" indent="-285864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457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840" indent="-228691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223" indent="-228691" algn="l" defTabSz="457383" rtl="0" eaLnBrk="1" latinLnBrk="0" hangingPunct="1">
              <a:spcBef>
                <a:spcPct val="20000"/>
              </a:spcBef>
              <a:buFont typeface="Arial"/>
              <a:buChar char="»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606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989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372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754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  <a:defRPr/>
            </a:pPr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Inmon vs Kimball vs Data Vault</a:t>
            </a:r>
          </a:p>
        </p:txBody>
      </p:sp>
      <p:pic>
        <p:nvPicPr>
          <p:cNvPr id="11266" name="Picture 2" descr="data modelling using Kimball, Inmon &amp; Data Vault">
            <a:extLst>
              <a:ext uri="{FF2B5EF4-FFF2-40B4-BE49-F238E27FC236}">
                <a16:creationId xmlns:a16="http://schemas.microsoft.com/office/drawing/2014/main" id="{28D2AE71-CAE0-9E04-C5D8-0D171BC39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972" y="2615702"/>
            <a:ext cx="10768181" cy="304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75" name="Freeform: Shape 11274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555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1" name="Text Placeholder 14"/>
          <p:cNvSpPr txBox="1">
            <a:spLocks/>
          </p:cNvSpPr>
          <p:nvPr/>
        </p:nvSpPr>
        <p:spPr>
          <a:xfrm>
            <a:off x="723901" y="509587"/>
            <a:ext cx="7649239" cy="742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3037" indent="-343037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32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3247" indent="-285864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457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840" indent="-228691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223" indent="-228691" algn="l" defTabSz="457383" rtl="0" eaLnBrk="1" latinLnBrk="0" hangingPunct="1">
              <a:spcBef>
                <a:spcPct val="20000"/>
              </a:spcBef>
              <a:buFont typeface="Arial"/>
              <a:buChar char="»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606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989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372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754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  <a:defRPr/>
            </a:pPr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ETL</a:t>
            </a:r>
          </a:p>
        </p:txBody>
      </p:sp>
      <p:pic>
        <p:nvPicPr>
          <p:cNvPr id="3" name="Picture 2" descr="A diagram of a process&#10;&#10;Description automatically generated with medium confidence">
            <a:extLst>
              <a:ext uri="{FF2B5EF4-FFF2-40B4-BE49-F238E27FC236}">
                <a16:creationId xmlns:a16="http://schemas.microsoft.com/office/drawing/2014/main" id="{3DD03F40-3EF8-6F2E-B823-707A54F04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72" y="2454180"/>
            <a:ext cx="10768181" cy="3365055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791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509158" y="2730373"/>
            <a:ext cx="5366327" cy="61555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vi-VN" sz="4000">
                <a:solidFill>
                  <a:schemeClr val="bg1"/>
                </a:solidFill>
              </a:rPr>
              <a:t>03</a:t>
            </a:r>
            <a:r>
              <a:rPr lang="en-US" sz="4000">
                <a:solidFill>
                  <a:schemeClr val="bg1"/>
                </a:solidFill>
              </a:rPr>
              <a:t>- </a:t>
            </a:r>
            <a:r>
              <a:rPr lang="vi-VN" sz="4000">
                <a:solidFill>
                  <a:schemeClr val="bg1"/>
                </a:solidFill>
              </a:rPr>
              <a:t>Bài toán thực tế</a:t>
            </a:r>
            <a:endParaRPr lang="en-US" sz="400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670958" y="3000050"/>
            <a:ext cx="838200" cy="76200"/>
            <a:chOff x="3244850" y="3002280"/>
            <a:chExt cx="1752600" cy="152400"/>
          </a:xfrm>
          <a:solidFill>
            <a:schemeClr val="accent3"/>
          </a:solidFill>
        </p:grpSpPr>
        <p:sp>
          <p:nvSpPr>
            <p:cNvPr id="8" name="Rectangle 7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9251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 19"/>
          <p:cNvSpPr>
            <a:spLocks/>
          </p:cNvSpPr>
          <p:nvPr/>
        </p:nvSpPr>
        <p:spPr bwMode="auto">
          <a:xfrm>
            <a:off x="290326" y="159123"/>
            <a:ext cx="171450" cy="163513"/>
          </a:xfrm>
          <a:custGeom>
            <a:avLst/>
            <a:gdLst>
              <a:gd name="T0" fmla="*/ 85725 w 212272"/>
              <a:gd name="T1" fmla="*/ 0 h 202448"/>
              <a:gd name="T2" fmla="*/ 90774 w 212272"/>
              <a:gd name="T3" fmla="*/ 4224 h 202448"/>
              <a:gd name="T4" fmla="*/ 113956 w 212272"/>
              <a:gd name="T5" fmla="*/ 51104 h 202448"/>
              <a:gd name="T6" fmla="*/ 165680 w 212272"/>
              <a:gd name="T7" fmla="*/ 58625 h 202448"/>
              <a:gd name="T8" fmla="*/ 171450 w 212272"/>
              <a:gd name="T9" fmla="*/ 63365 h 202448"/>
              <a:gd name="T10" fmla="*/ 168771 w 212272"/>
              <a:gd name="T11" fmla="*/ 68310 h 202448"/>
              <a:gd name="T12" fmla="*/ 131369 w 212272"/>
              <a:gd name="T13" fmla="*/ 104784 h 202448"/>
              <a:gd name="T14" fmla="*/ 140230 w 212272"/>
              <a:gd name="T15" fmla="*/ 156301 h 202448"/>
              <a:gd name="T16" fmla="*/ 140333 w 212272"/>
              <a:gd name="T17" fmla="*/ 158362 h 202448"/>
              <a:gd name="T18" fmla="*/ 139251 w 212272"/>
              <a:gd name="T19" fmla="*/ 162020 h 202448"/>
              <a:gd name="T20" fmla="*/ 136109 w 212272"/>
              <a:gd name="T21" fmla="*/ 163513 h 202448"/>
              <a:gd name="T22" fmla="*/ 131987 w 212272"/>
              <a:gd name="T23" fmla="*/ 162276 h 202448"/>
              <a:gd name="T24" fmla="*/ 85725 w 212272"/>
              <a:gd name="T25" fmla="*/ 137961 h 202448"/>
              <a:gd name="T26" fmla="*/ 39462 w 212272"/>
              <a:gd name="T27" fmla="*/ 162276 h 202448"/>
              <a:gd name="T28" fmla="*/ 35341 w 212272"/>
              <a:gd name="T29" fmla="*/ 163513 h 202448"/>
              <a:gd name="T30" fmla="*/ 32095 w 212272"/>
              <a:gd name="T31" fmla="*/ 162020 h 202448"/>
              <a:gd name="T32" fmla="*/ 31014 w 212272"/>
              <a:gd name="T33" fmla="*/ 158362 h 202448"/>
              <a:gd name="T34" fmla="*/ 31220 w 212272"/>
              <a:gd name="T35" fmla="*/ 156301 h 202448"/>
              <a:gd name="T36" fmla="*/ 40081 w 212272"/>
              <a:gd name="T37" fmla="*/ 104784 h 202448"/>
              <a:gd name="T38" fmla="*/ 2576 w 212272"/>
              <a:gd name="T39" fmla="*/ 68310 h 202448"/>
              <a:gd name="T40" fmla="*/ 0 w 212272"/>
              <a:gd name="T41" fmla="*/ 63365 h 202448"/>
              <a:gd name="T42" fmla="*/ 5770 w 212272"/>
              <a:gd name="T43" fmla="*/ 58625 h 202448"/>
              <a:gd name="T44" fmla="*/ 57493 w 212272"/>
              <a:gd name="T45" fmla="*/ 51104 h 202448"/>
              <a:gd name="T46" fmla="*/ 80676 w 212272"/>
              <a:gd name="T47" fmla="*/ 4224 h 202448"/>
              <a:gd name="T48" fmla="*/ 85725 w 212272"/>
              <a:gd name="T49" fmla="*/ 0 h 20244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12272" h="202448">
                <a:moveTo>
                  <a:pt x="106136" y="0"/>
                </a:moveTo>
                <a:cubicBezTo>
                  <a:pt x="108687" y="0"/>
                  <a:pt x="110771" y="1743"/>
                  <a:pt x="112387" y="5230"/>
                </a:cubicBezTo>
                <a:lnTo>
                  <a:pt x="141089" y="63273"/>
                </a:lnTo>
                <a:lnTo>
                  <a:pt x="205128" y="72585"/>
                </a:lnTo>
                <a:cubicBezTo>
                  <a:pt x="209890" y="73351"/>
                  <a:pt x="212272" y="75307"/>
                  <a:pt x="212272" y="78453"/>
                </a:cubicBezTo>
                <a:cubicBezTo>
                  <a:pt x="212272" y="80324"/>
                  <a:pt x="211166" y="82365"/>
                  <a:pt x="208955" y="84576"/>
                </a:cubicBezTo>
                <a:lnTo>
                  <a:pt x="162648" y="129735"/>
                </a:lnTo>
                <a:lnTo>
                  <a:pt x="173619" y="193519"/>
                </a:lnTo>
                <a:cubicBezTo>
                  <a:pt x="173704" y="194114"/>
                  <a:pt x="173746" y="194964"/>
                  <a:pt x="173746" y="196070"/>
                </a:cubicBezTo>
                <a:cubicBezTo>
                  <a:pt x="173746" y="197856"/>
                  <a:pt x="173300" y="199365"/>
                  <a:pt x="172407" y="200599"/>
                </a:cubicBezTo>
                <a:cubicBezTo>
                  <a:pt x="171514" y="201832"/>
                  <a:pt x="170217" y="202448"/>
                  <a:pt x="168516" y="202448"/>
                </a:cubicBezTo>
                <a:cubicBezTo>
                  <a:pt x="166900" y="202448"/>
                  <a:pt x="165199" y="201938"/>
                  <a:pt x="163413" y="200917"/>
                </a:cubicBezTo>
                <a:lnTo>
                  <a:pt x="106136" y="170812"/>
                </a:lnTo>
                <a:lnTo>
                  <a:pt x="48858" y="200917"/>
                </a:lnTo>
                <a:cubicBezTo>
                  <a:pt x="46987" y="201938"/>
                  <a:pt x="45286" y="202448"/>
                  <a:pt x="43756" y="202448"/>
                </a:cubicBezTo>
                <a:cubicBezTo>
                  <a:pt x="41970" y="202448"/>
                  <a:pt x="40630" y="201832"/>
                  <a:pt x="39737" y="200599"/>
                </a:cubicBezTo>
                <a:cubicBezTo>
                  <a:pt x="38844" y="199365"/>
                  <a:pt x="38398" y="197856"/>
                  <a:pt x="38398" y="196070"/>
                </a:cubicBezTo>
                <a:cubicBezTo>
                  <a:pt x="38398" y="195560"/>
                  <a:pt x="38483" y="194709"/>
                  <a:pt x="38653" y="193519"/>
                </a:cubicBezTo>
                <a:lnTo>
                  <a:pt x="49624" y="129735"/>
                </a:lnTo>
                <a:lnTo>
                  <a:pt x="3189" y="84576"/>
                </a:lnTo>
                <a:cubicBezTo>
                  <a:pt x="1063" y="82280"/>
                  <a:pt x="0" y="80239"/>
                  <a:pt x="0" y="78453"/>
                </a:cubicBezTo>
                <a:cubicBezTo>
                  <a:pt x="0" y="75307"/>
                  <a:pt x="2381" y="73351"/>
                  <a:pt x="7144" y="72585"/>
                </a:cubicBezTo>
                <a:lnTo>
                  <a:pt x="71182" y="63273"/>
                </a:lnTo>
                <a:lnTo>
                  <a:pt x="99885" y="5230"/>
                </a:lnTo>
                <a:cubicBezTo>
                  <a:pt x="101501" y="1743"/>
                  <a:pt x="103584" y="0"/>
                  <a:pt x="1061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23"/>
          <p:cNvSpPr>
            <a:spLocks/>
          </p:cNvSpPr>
          <p:nvPr/>
        </p:nvSpPr>
        <p:spPr bwMode="auto">
          <a:xfrm>
            <a:off x="549274" y="159123"/>
            <a:ext cx="171450" cy="163513"/>
          </a:xfrm>
          <a:custGeom>
            <a:avLst/>
            <a:gdLst>
              <a:gd name="T0" fmla="*/ 85725 w 212272"/>
              <a:gd name="T1" fmla="*/ 0 h 202448"/>
              <a:gd name="T2" fmla="*/ 90774 w 212272"/>
              <a:gd name="T3" fmla="*/ 4224 h 202448"/>
              <a:gd name="T4" fmla="*/ 113956 w 212272"/>
              <a:gd name="T5" fmla="*/ 51104 h 202448"/>
              <a:gd name="T6" fmla="*/ 165680 w 212272"/>
              <a:gd name="T7" fmla="*/ 58625 h 202448"/>
              <a:gd name="T8" fmla="*/ 171450 w 212272"/>
              <a:gd name="T9" fmla="*/ 63365 h 202448"/>
              <a:gd name="T10" fmla="*/ 168771 w 212272"/>
              <a:gd name="T11" fmla="*/ 68310 h 202448"/>
              <a:gd name="T12" fmla="*/ 131369 w 212272"/>
              <a:gd name="T13" fmla="*/ 104784 h 202448"/>
              <a:gd name="T14" fmla="*/ 140230 w 212272"/>
              <a:gd name="T15" fmla="*/ 156301 h 202448"/>
              <a:gd name="T16" fmla="*/ 140333 w 212272"/>
              <a:gd name="T17" fmla="*/ 158362 h 202448"/>
              <a:gd name="T18" fmla="*/ 139251 w 212272"/>
              <a:gd name="T19" fmla="*/ 162020 h 202448"/>
              <a:gd name="T20" fmla="*/ 136109 w 212272"/>
              <a:gd name="T21" fmla="*/ 163513 h 202448"/>
              <a:gd name="T22" fmla="*/ 131987 w 212272"/>
              <a:gd name="T23" fmla="*/ 162276 h 202448"/>
              <a:gd name="T24" fmla="*/ 85725 w 212272"/>
              <a:gd name="T25" fmla="*/ 137961 h 202448"/>
              <a:gd name="T26" fmla="*/ 39462 w 212272"/>
              <a:gd name="T27" fmla="*/ 162276 h 202448"/>
              <a:gd name="T28" fmla="*/ 35341 w 212272"/>
              <a:gd name="T29" fmla="*/ 163513 h 202448"/>
              <a:gd name="T30" fmla="*/ 32095 w 212272"/>
              <a:gd name="T31" fmla="*/ 162020 h 202448"/>
              <a:gd name="T32" fmla="*/ 31014 w 212272"/>
              <a:gd name="T33" fmla="*/ 158362 h 202448"/>
              <a:gd name="T34" fmla="*/ 31220 w 212272"/>
              <a:gd name="T35" fmla="*/ 156301 h 202448"/>
              <a:gd name="T36" fmla="*/ 40081 w 212272"/>
              <a:gd name="T37" fmla="*/ 104784 h 202448"/>
              <a:gd name="T38" fmla="*/ 2576 w 212272"/>
              <a:gd name="T39" fmla="*/ 68310 h 202448"/>
              <a:gd name="T40" fmla="*/ 0 w 212272"/>
              <a:gd name="T41" fmla="*/ 63365 h 202448"/>
              <a:gd name="T42" fmla="*/ 5770 w 212272"/>
              <a:gd name="T43" fmla="*/ 58625 h 202448"/>
              <a:gd name="T44" fmla="*/ 57493 w 212272"/>
              <a:gd name="T45" fmla="*/ 51104 h 202448"/>
              <a:gd name="T46" fmla="*/ 80676 w 212272"/>
              <a:gd name="T47" fmla="*/ 4224 h 202448"/>
              <a:gd name="T48" fmla="*/ 85725 w 212272"/>
              <a:gd name="T49" fmla="*/ 0 h 20244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12272" h="202448">
                <a:moveTo>
                  <a:pt x="106136" y="0"/>
                </a:moveTo>
                <a:cubicBezTo>
                  <a:pt x="108687" y="0"/>
                  <a:pt x="110771" y="1743"/>
                  <a:pt x="112387" y="5230"/>
                </a:cubicBezTo>
                <a:lnTo>
                  <a:pt x="141089" y="63273"/>
                </a:lnTo>
                <a:lnTo>
                  <a:pt x="205128" y="72585"/>
                </a:lnTo>
                <a:cubicBezTo>
                  <a:pt x="209890" y="73351"/>
                  <a:pt x="212272" y="75307"/>
                  <a:pt x="212272" y="78453"/>
                </a:cubicBezTo>
                <a:cubicBezTo>
                  <a:pt x="212272" y="80324"/>
                  <a:pt x="211166" y="82365"/>
                  <a:pt x="208955" y="84576"/>
                </a:cubicBezTo>
                <a:lnTo>
                  <a:pt x="162648" y="129735"/>
                </a:lnTo>
                <a:lnTo>
                  <a:pt x="173619" y="193519"/>
                </a:lnTo>
                <a:cubicBezTo>
                  <a:pt x="173704" y="194114"/>
                  <a:pt x="173746" y="194964"/>
                  <a:pt x="173746" y="196070"/>
                </a:cubicBezTo>
                <a:cubicBezTo>
                  <a:pt x="173746" y="197856"/>
                  <a:pt x="173300" y="199365"/>
                  <a:pt x="172407" y="200599"/>
                </a:cubicBezTo>
                <a:cubicBezTo>
                  <a:pt x="171514" y="201832"/>
                  <a:pt x="170217" y="202448"/>
                  <a:pt x="168516" y="202448"/>
                </a:cubicBezTo>
                <a:cubicBezTo>
                  <a:pt x="166900" y="202448"/>
                  <a:pt x="165199" y="201938"/>
                  <a:pt x="163413" y="200917"/>
                </a:cubicBezTo>
                <a:lnTo>
                  <a:pt x="106136" y="170812"/>
                </a:lnTo>
                <a:lnTo>
                  <a:pt x="48858" y="200917"/>
                </a:lnTo>
                <a:cubicBezTo>
                  <a:pt x="46987" y="201938"/>
                  <a:pt x="45286" y="202448"/>
                  <a:pt x="43756" y="202448"/>
                </a:cubicBezTo>
                <a:cubicBezTo>
                  <a:pt x="41970" y="202448"/>
                  <a:pt x="40630" y="201832"/>
                  <a:pt x="39737" y="200599"/>
                </a:cubicBezTo>
                <a:cubicBezTo>
                  <a:pt x="38844" y="199365"/>
                  <a:pt x="38398" y="197856"/>
                  <a:pt x="38398" y="196070"/>
                </a:cubicBezTo>
                <a:cubicBezTo>
                  <a:pt x="38398" y="195560"/>
                  <a:pt x="38483" y="194709"/>
                  <a:pt x="38653" y="193519"/>
                </a:cubicBezTo>
                <a:lnTo>
                  <a:pt x="49624" y="129735"/>
                </a:lnTo>
                <a:lnTo>
                  <a:pt x="3189" y="84576"/>
                </a:lnTo>
                <a:cubicBezTo>
                  <a:pt x="1063" y="82280"/>
                  <a:pt x="0" y="80239"/>
                  <a:pt x="0" y="78453"/>
                </a:cubicBezTo>
                <a:cubicBezTo>
                  <a:pt x="0" y="75307"/>
                  <a:pt x="2381" y="73351"/>
                  <a:pt x="7144" y="72585"/>
                </a:cubicBezTo>
                <a:lnTo>
                  <a:pt x="71182" y="63273"/>
                </a:lnTo>
                <a:lnTo>
                  <a:pt x="99885" y="5230"/>
                </a:lnTo>
                <a:cubicBezTo>
                  <a:pt x="101501" y="1743"/>
                  <a:pt x="103584" y="0"/>
                  <a:pt x="106136" y="0"/>
                </a:cubicBez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51" y="779463"/>
            <a:ext cx="304800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39" y="17145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51" y="2618288"/>
            <a:ext cx="304800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613" y="779463"/>
            <a:ext cx="304800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138" y="17240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813" y="259606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3" name="Picture 2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319" y="797048"/>
            <a:ext cx="304800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" name="Picture 2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225" y="809395"/>
            <a:ext cx="3032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8" name="Picture 2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022" y="807808"/>
            <a:ext cx="3032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diagram of a company&#10;&#10;Description automatically generated">
            <a:extLst>
              <a:ext uri="{FF2B5EF4-FFF2-40B4-BE49-F238E27FC236}">
                <a16:creationId xmlns:a16="http://schemas.microsoft.com/office/drawing/2014/main" id="{350ED717-171F-FA29-6C4A-87182FD7D7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26" y="589524"/>
            <a:ext cx="11901674" cy="554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369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 19"/>
          <p:cNvSpPr>
            <a:spLocks/>
          </p:cNvSpPr>
          <p:nvPr/>
        </p:nvSpPr>
        <p:spPr bwMode="auto">
          <a:xfrm>
            <a:off x="290326" y="159123"/>
            <a:ext cx="171450" cy="163513"/>
          </a:xfrm>
          <a:custGeom>
            <a:avLst/>
            <a:gdLst>
              <a:gd name="T0" fmla="*/ 85725 w 212272"/>
              <a:gd name="T1" fmla="*/ 0 h 202448"/>
              <a:gd name="T2" fmla="*/ 90774 w 212272"/>
              <a:gd name="T3" fmla="*/ 4224 h 202448"/>
              <a:gd name="T4" fmla="*/ 113956 w 212272"/>
              <a:gd name="T5" fmla="*/ 51104 h 202448"/>
              <a:gd name="T6" fmla="*/ 165680 w 212272"/>
              <a:gd name="T7" fmla="*/ 58625 h 202448"/>
              <a:gd name="T8" fmla="*/ 171450 w 212272"/>
              <a:gd name="T9" fmla="*/ 63365 h 202448"/>
              <a:gd name="T10" fmla="*/ 168771 w 212272"/>
              <a:gd name="T11" fmla="*/ 68310 h 202448"/>
              <a:gd name="T12" fmla="*/ 131369 w 212272"/>
              <a:gd name="T13" fmla="*/ 104784 h 202448"/>
              <a:gd name="T14" fmla="*/ 140230 w 212272"/>
              <a:gd name="T15" fmla="*/ 156301 h 202448"/>
              <a:gd name="T16" fmla="*/ 140333 w 212272"/>
              <a:gd name="T17" fmla="*/ 158362 h 202448"/>
              <a:gd name="T18" fmla="*/ 139251 w 212272"/>
              <a:gd name="T19" fmla="*/ 162020 h 202448"/>
              <a:gd name="T20" fmla="*/ 136109 w 212272"/>
              <a:gd name="T21" fmla="*/ 163513 h 202448"/>
              <a:gd name="T22" fmla="*/ 131987 w 212272"/>
              <a:gd name="T23" fmla="*/ 162276 h 202448"/>
              <a:gd name="T24" fmla="*/ 85725 w 212272"/>
              <a:gd name="T25" fmla="*/ 137961 h 202448"/>
              <a:gd name="T26" fmla="*/ 39462 w 212272"/>
              <a:gd name="T27" fmla="*/ 162276 h 202448"/>
              <a:gd name="T28" fmla="*/ 35341 w 212272"/>
              <a:gd name="T29" fmla="*/ 163513 h 202448"/>
              <a:gd name="T30" fmla="*/ 32095 w 212272"/>
              <a:gd name="T31" fmla="*/ 162020 h 202448"/>
              <a:gd name="T32" fmla="*/ 31014 w 212272"/>
              <a:gd name="T33" fmla="*/ 158362 h 202448"/>
              <a:gd name="T34" fmla="*/ 31220 w 212272"/>
              <a:gd name="T35" fmla="*/ 156301 h 202448"/>
              <a:gd name="T36" fmla="*/ 40081 w 212272"/>
              <a:gd name="T37" fmla="*/ 104784 h 202448"/>
              <a:gd name="T38" fmla="*/ 2576 w 212272"/>
              <a:gd name="T39" fmla="*/ 68310 h 202448"/>
              <a:gd name="T40" fmla="*/ 0 w 212272"/>
              <a:gd name="T41" fmla="*/ 63365 h 202448"/>
              <a:gd name="T42" fmla="*/ 5770 w 212272"/>
              <a:gd name="T43" fmla="*/ 58625 h 202448"/>
              <a:gd name="T44" fmla="*/ 57493 w 212272"/>
              <a:gd name="T45" fmla="*/ 51104 h 202448"/>
              <a:gd name="T46" fmla="*/ 80676 w 212272"/>
              <a:gd name="T47" fmla="*/ 4224 h 202448"/>
              <a:gd name="T48" fmla="*/ 85725 w 212272"/>
              <a:gd name="T49" fmla="*/ 0 h 20244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12272" h="202448">
                <a:moveTo>
                  <a:pt x="106136" y="0"/>
                </a:moveTo>
                <a:cubicBezTo>
                  <a:pt x="108687" y="0"/>
                  <a:pt x="110771" y="1743"/>
                  <a:pt x="112387" y="5230"/>
                </a:cubicBezTo>
                <a:lnTo>
                  <a:pt x="141089" y="63273"/>
                </a:lnTo>
                <a:lnTo>
                  <a:pt x="205128" y="72585"/>
                </a:lnTo>
                <a:cubicBezTo>
                  <a:pt x="209890" y="73351"/>
                  <a:pt x="212272" y="75307"/>
                  <a:pt x="212272" y="78453"/>
                </a:cubicBezTo>
                <a:cubicBezTo>
                  <a:pt x="212272" y="80324"/>
                  <a:pt x="211166" y="82365"/>
                  <a:pt x="208955" y="84576"/>
                </a:cubicBezTo>
                <a:lnTo>
                  <a:pt x="162648" y="129735"/>
                </a:lnTo>
                <a:lnTo>
                  <a:pt x="173619" y="193519"/>
                </a:lnTo>
                <a:cubicBezTo>
                  <a:pt x="173704" y="194114"/>
                  <a:pt x="173746" y="194964"/>
                  <a:pt x="173746" y="196070"/>
                </a:cubicBezTo>
                <a:cubicBezTo>
                  <a:pt x="173746" y="197856"/>
                  <a:pt x="173300" y="199365"/>
                  <a:pt x="172407" y="200599"/>
                </a:cubicBezTo>
                <a:cubicBezTo>
                  <a:pt x="171514" y="201832"/>
                  <a:pt x="170217" y="202448"/>
                  <a:pt x="168516" y="202448"/>
                </a:cubicBezTo>
                <a:cubicBezTo>
                  <a:pt x="166900" y="202448"/>
                  <a:pt x="165199" y="201938"/>
                  <a:pt x="163413" y="200917"/>
                </a:cubicBezTo>
                <a:lnTo>
                  <a:pt x="106136" y="170812"/>
                </a:lnTo>
                <a:lnTo>
                  <a:pt x="48858" y="200917"/>
                </a:lnTo>
                <a:cubicBezTo>
                  <a:pt x="46987" y="201938"/>
                  <a:pt x="45286" y="202448"/>
                  <a:pt x="43756" y="202448"/>
                </a:cubicBezTo>
                <a:cubicBezTo>
                  <a:pt x="41970" y="202448"/>
                  <a:pt x="40630" y="201832"/>
                  <a:pt x="39737" y="200599"/>
                </a:cubicBezTo>
                <a:cubicBezTo>
                  <a:pt x="38844" y="199365"/>
                  <a:pt x="38398" y="197856"/>
                  <a:pt x="38398" y="196070"/>
                </a:cubicBezTo>
                <a:cubicBezTo>
                  <a:pt x="38398" y="195560"/>
                  <a:pt x="38483" y="194709"/>
                  <a:pt x="38653" y="193519"/>
                </a:cubicBezTo>
                <a:lnTo>
                  <a:pt x="49624" y="129735"/>
                </a:lnTo>
                <a:lnTo>
                  <a:pt x="3189" y="84576"/>
                </a:lnTo>
                <a:cubicBezTo>
                  <a:pt x="1063" y="82280"/>
                  <a:pt x="0" y="80239"/>
                  <a:pt x="0" y="78453"/>
                </a:cubicBezTo>
                <a:cubicBezTo>
                  <a:pt x="0" y="75307"/>
                  <a:pt x="2381" y="73351"/>
                  <a:pt x="7144" y="72585"/>
                </a:cubicBezTo>
                <a:lnTo>
                  <a:pt x="71182" y="63273"/>
                </a:lnTo>
                <a:lnTo>
                  <a:pt x="99885" y="5230"/>
                </a:lnTo>
                <a:cubicBezTo>
                  <a:pt x="101501" y="1743"/>
                  <a:pt x="103584" y="0"/>
                  <a:pt x="1061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23"/>
          <p:cNvSpPr>
            <a:spLocks/>
          </p:cNvSpPr>
          <p:nvPr/>
        </p:nvSpPr>
        <p:spPr bwMode="auto">
          <a:xfrm>
            <a:off x="549274" y="159123"/>
            <a:ext cx="171450" cy="163513"/>
          </a:xfrm>
          <a:custGeom>
            <a:avLst/>
            <a:gdLst>
              <a:gd name="T0" fmla="*/ 85725 w 212272"/>
              <a:gd name="T1" fmla="*/ 0 h 202448"/>
              <a:gd name="T2" fmla="*/ 90774 w 212272"/>
              <a:gd name="T3" fmla="*/ 4224 h 202448"/>
              <a:gd name="T4" fmla="*/ 113956 w 212272"/>
              <a:gd name="T5" fmla="*/ 51104 h 202448"/>
              <a:gd name="T6" fmla="*/ 165680 w 212272"/>
              <a:gd name="T7" fmla="*/ 58625 h 202448"/>
              <a:gd name="T8" fmla="*/ 171450 w 212272"/>
              <a:gd name="T9" fmla="*/ 63365 h 202448"/>
              <a:gd name="T10" fmla="*/ 168771 w 212272"/>
              <a:gd name="T11" fmla="*/ 68310 h 202448"/>
              <a:gd name="T12" fmla="*/ 131369 w 212272"/>
              <a:gd name="T13" fmla="*/ 104784 h 202448"/>
              <a:gd name="T14" fmla="*/ 140230 w 212272"/>
              <a:gd name="T15" fmla="*/ 156301 h 202448"/>
              <a:gd name="T16" fmla="*/ 140333 w 212272"/>
              <a:gd name="T17" fmla="*/ 158362 h 202448"/>
              <a:gd name="T18" fmla="*/ 139251 w 212272"/>
              <a:gd name="T19" fmla="*/ 162020 h 202448"/>
              <a:gd name="T20" fmla="*/ 136109 w 212272"/>
              <a:gd name="T21" fmla="*/ 163513 h 202448"/>
              <a:gd name="T22" fmla="*/ 131987 w 212272"/>
              <a:gd name="T23" fmla="*/ 162276 h 202448"/>
              <a:gd name="T24" fmla="*/ 85725 w 212272"/>
              <a:gd name="T25" fmla="*/ 137961 h 202448"/>
              <a:gd name="T26" fmla="*/ 39462 w 212272"/>
              <a:gd name="T27" fmla="*/ 162276 h 202448"/>
              <a:gd name="T28" fmla="*/ 35341 w 212272"/>
              <a:gd name="T29" fmla="*/ 163513 h 202448"/>
              <a:gd name="T30" fmla="*/ 32095 w 212272"/>
              <a:gd name="T31" fmla="*/ 162020 h 202448"/>
              <a:gd name="T32" fmla="*/ 31014 w 212272"/>
              <a:gd name="T33" fmla="*/ 158362 h 202448"/>
              <a:gd name="T34" fmla="*/ 31220 w 212272"/>
              <a:gd name="T35" fmla="*/ 156301 h 202448"/>
              <a:gd name="T36" fmla="*/ 40081 w 212272"/>
              <a:gd name="T37" fmla="*/ 104784 h 202448"/>
              <a:gd name="T38" fmla="*/ 2576 w 212272"/>
              <a:gd name="T39" fmla="*/ 68310 h 202448"/>
              <a:gd name="T40" fmla="*/ 0 w 212272"/>
              <a:gd name="T41" fmla="*/ 63365 h 202448"/>
              <a:gd name="T42" fmla="*/ 5770 w 212272"/>
              <a:gd name="T43" fmla="*/ 58625 h 202448"/>
              <a:gd name="T44" fmla="*/ 57493 w 212272"/>
              <a:gd name="T45" fmla="*/ 51104 h 202448"/>
              <a:gd name="T46" fmla="*/ 80676 w 212272"/>
              <a:gd name="T47" fmla="*/ 4224 h 202448"/>
              <a:gd name="T48" fmla="*/ 85725 w 212272"/>
              <a:gd name="T49" fmla="*/ 0 h 20244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12272" h="202448">
                <a:moveTo>
                  <a:pt x="106136" y="0"/>
                </a:moveTo>
                <a:cubicBezTo>
                  <a:pt x="108687" y="0"/>
                  <a:pt x="110771" y="1743"/>
                  <a:pt x="112387" y="5230"/>
                </a:cubicBezTo>
                <a:lnTo>
                  <a:pt x="141089" y="63273"/>
                </a:lnTo>
                <a:lnTo>
                  <a:pt x="205128" y="72585"/>
                </a:lnTo>
                <a:cubicBezTo>
                  <a:pt x="209890" y="73351"/>
                  <a:pt x="212272" y="75307"/>
                  <a:pt x="212272" y="78453"/>
                </a:cubicBezTo>
                <a:cubicBezTo>
                  <a:pt x="212272" y="80324"/>
                  <a:pt x="211166" y="82365"/>
                  <a:pt x="208955" y="84576"/>
                </a:cubicBezTo>
                <a:lnTo>
                  <a:pt x="162648" y="129735"/>
                </a:lnTo>
                <a:lnTo>
                  <a:pt x="173619" y="193519"/>
                </a:lnTo>
                <a:cubicBezTo>
                  <a:pt x="173704" y="194114"/>
                  <a:pt x="173746" y="194964"/>
                  <a:pt x="173746" y="196070"/>
                </a:cubicBezTo>
                <a:cubicBezTo>
                  <a:pt x="173746" y="197856"/>
                  <a:pt x="173300" y="199365"/>
                  <a:pt x="172407" y="200599"/>
                </a:cubicBezTo>
                <a:cubicBezTo>
                  <a:pt x="171514" y="201832"/>
                  <a:pt x="170217" y="202448"/>
                  <a:pt x="168516" y="202448"/>
                </a:cubicBezTo>
                <a:cubicBezTo>
                  <a:pt x="166900" y="202448"/>
                  <a:pt x="165199" y="201938"/>
                  <a:pt x="163413" y="200917"/>
                </a:cubicBezTo>
                <a:lnTo>
                  <a:pt x="106136" y="170812"/>
                </a:lnTo>
                <a:lnTo>
                  <a:pt x="48858" y="200917"/>
                </a:lnTo>
                <a:cubicBezTo>
                  <a:pt x="46987" y="201938"/>
                  <a:pt x="45286" y="202448"/>
                  <a:pt x="43756" y="202448"/>
                </a:cubicBezTo>
                <a:cubicBezTo>
                  <a:pt x="41970" y="202448"/>
                  <a:pt x="40630" y="201832"/>
                  <a:pt x="39737" y="200599"/>
                </a:cubicBezTo>
                <a:cubicBezTo>
                  <a:pt x="38844" y="199365"/>
                  <a:pt x="38398" y="197856"/>
                  <a:pt x="38398" y="196070"/>
                </a:cubicBezTo>
                <a:cubicBezTo>
                  <a:pt x="38398" y="195560"/>
                  <a:pt x="38483" y="194709"/>
                  <a:pt x="38653" y="193519"/>
                </a:cubicBezTo>
                <a:lnTo>
                  <a:pt x="49624" y="129735"/>
                </a:lnTo>
                <a:lnTo>
                  <a:pt x="3189" y="84576"/>
                </a:lnTo>
                <a:cubicBezTo>
                  <a:pt x="1063" y="82280"/>
                  <a:pt x="0" y="80239"/>
                  <a:pt x="0" y="78453"/>
                </a:cubicBezTo>
                <a:cubicBezTo>
                  <a:pt x="0" y="75307"/>
                  <a:pt x="2381" y="73351"/>
                  <a:pt x="7144" y="72585"/>
                </a:cubicBezTo>
                <a:lnTo>
                  <a:pt x="71182" y="63273"/>
                </a:lnTo>
                <a:lnTo>
                  <a:pt x="99885" y="5230"/>
                </a:lnTo>
                <a:cubicBezTo>
                  <a:pt x="101501" y="1743"/>
                  <a:pt x="103584" y="0"/>
                  <a:pt x="106136" y="0"/>
                </a:cubicBez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51" y="779463"/>
            <a:ext cx="304800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39" y="17145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51" y="2618288"/>
            <a:ext cx="304800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613" y="779463"/>
            <a:ext cx="304800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138" y="17240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813" y="259606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3" name="Picture 2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319" y="797048"/>
            <a:ext cx="304800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" name="Picture 2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225" y="809395"/>
            <a:ext cx="3032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7" name="Picture 2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291" y="797048"/>
            <a:ext cx="303213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8" name="Picture 2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022" y="807808"/>
            <a:ext cx="3032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16D5449D-17D8-EFCE-4611-ABF2A94FD0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26" y="1856583"/>
            <a:ext cx="11397035" cy="293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557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 19"/>
          <p:cNvSpPr>
            <a:spLocks/>
          </p:cNvSpPr>
          <p:nvPr/>
        </p:nvSpPr>
        <p:spPr bwMode="auto">
          <a:xfrm>
            <a:off x="290326" y="159123"/>
            <a:ext cx="171450" cy="163513"/>
          </a:xfrm>
          <a:custGeom>
            <a:avLst/>
            <a:gdLst>
              <a:gd name="T0" fmla="*/ 85725 w 212272"/>
              <a:gd name="T1" fmla="*/ 0 h 202448"/>
              <a:gd name="T2" fmla="*/ 90774 w 212272"/>
              <a:gd name="T3" fmla="*/ 4224 h 202448"/>
              <a:gd name="T4" fmla="*/ 113956 w 212272"/>
              <a:gd name="T5" fmla="*/ 51104 h 202448"/>
              <a:gd name="T6" fmla="*/ 165680 w 212272"/>
              <a:gd name="T7" fmla="*/ 58625 h 202448"/>
              <a:gd name="T8" fmla="*/ 171450 w 212272"/>
              <a:gd name="T9" fmla="*/ 63365 h 202448"/>
              <a:gd name="T10" fmla="*/ 168771 w 212272"/>
              <a:gd name="T11" fmla="*/ 68310 h 202448"/>
              <a:gd name="T12" fmla="*/ 131369 w 212272"/>
              <a:gd name="T13" fmla="*/ 104784 h 202448"/>
              <a:gd name="T14" fmla="*/ 140230 w 212272"/>
              <a:gd name="T15" fmla="*/ 156301 h 202448"/>
              <a:gd name="T16" fmla="*/ 140333 w 212272"/>
              <a:gd name="T17" fmla="*/ 158362 h 202448"/>
              <a:gd name="T18" fmla="*/ 139251 w 212272"/>
              <a:gd name="T19" fmla="*/ 162020 h 202448"/>
              <a:gd name="T20" fmla="*/ 136109 w 212272"/>
              <a:gd name="T21" fmla="*/ 163513 h 202448"/>
              <a:gd name="T22" fmla="*/ 131987 w 212272"/>
              <a:gd name="T23" fmla="*/ 162276 h 202448"/>
              <a:gd name="T24" fmla="*/ 85725 w 212272"/>
              <a:gd name="T25" fmla="*/ 137961 h 202448"/>
              <a:gd name="T26" fmla="*/ 39462 w 212272"/>
              <a:gd name="T27" fmla="*/ 162276 h 202448"/>
              <a:gd name="T28" fmla="*/ 35341 w 212272"/>
              <a:gd name="T29" fmla="*/ 163513 h 202448"/>
              <a:gd name="T30" fmla="*/ 32095 w 212272"/>
              <a:gd name="T31" fmla="*/ 162020 h 202448"/>
              <a:gd name="T32" fmla="*/ 31014 w 212272"/>
              <a:gd name="T33" fmla="*/ 158362 h 202448"/>
              <a:gd name="T34" fmla="*/ 31220 w 212272"/>
              <a:gd name="T35" fmla="*/ 156301 h 202448"/>
              <a:gd name="T36" fmla="*/ 40081 w 212272"/>
              <a:gd name="T37" fmla="*/ 104784 h 202448"/>
              <a:gd name="T38" fmla="*/ 2576 w 212272"/>
              <a:gd name="T39" fmla="*/ 68310 h 202448"/>
              <a:gd name="T40" fmla="*/ 0 w 212272"/>
              <a:gd name="T41" fmla="*/ 63365 h 202448"/>
              <a:gd name="T42" fmla="*/ 5770 w 212272"/>
              <a:gd name="T43" fmla="*/ 58625 h 202448"/>
              <a:gd name="T44" fmla="*/ 57493 w 212272"/>
              <a:gd name="T45" fmla="*/ 51104 h 202448"/>
              <a:gd name="T46" fmla="*/ 80676 w 212272"/>
              <a:gd name="T47" fmla="*/ 4224 h 202448"/>
              <a:gd name="T48" fmla="*/ 85725 w 212272"/>
              <a:gd name="T49" fmla="*/ 0 h 20244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12272" h="202448">
                <a:moveTo>
                  <a:pt x="106136" y="0"/>
                </a:moveTo>
                <a:cubicBezTo>
                  <a:pt x="108687" y="0"/>
                  <a:pt x="110771" y="1743"/>
                  <a:pt x="112387" y="5230"/>
                </a:cubicBezTo>
                <a:lnTo>
                  <a:pt x="141089" y="63273"/>
                </a:lnTo>
                <a:lnTo>
                  <a:pt x="205128" y="72585"/>
                </a:lnTo>
                <a:cubicBezTo>
                  <a:pt x="209890" y="73351"/>
                  <a:pt x="212272" y="75307"/>
                  <a:pt x="212272" y="78453"/>
                </a:cubicBezTo>
                <a:cubicBezTo>
                  <a:pt x="212272" y="80324"/>
                  <a:pt x="211166" y="82365"/>
                  <a:pt x="208955" y="84576"/>
                </a:cubicBezTo>
                <a:lnTo>
                  <a:pt x="162648" y="129735"/>
                </a:lnTo>
                <a:lnTo>
                  <a:pt x="173619" y="193519"/>
                </a:lnTo>
                <a:cubicBezTo>
                  <a:pt x="173704" y="194114"/>
                  <a:pt x="173746" y="194964"/>
                  <a:pt x="173746" y="196070"/>
                </a:cubicBezTo>
                <a:cubicBezTo>
                  <a:pt x="173746" y="197856"/>
                  <a:pt x="173300" y="199365"/>
                  <a:pt x="172407" y="200599"/>
                </a:cubicBezTo>
                <a:cubicBezTo>
                  <a:pt x="171514" y="201832"/>
                  <a:pt x="170217" y="202448"/>
                  <a:pt x="168516" y="202448"/>
                </a:cubicBezTo>
                <a:cubicBezTo>
                  <a:pt x="166900" y="202448"/>
                  <a:pt x="165199" y="201938"/>
                  <a:pt x="163413" y="200917"/>
                </a:cubicBezTo>
                <a:lnTo>
                  <a:pt x="106136" y="170812"/>
                </a:lnTo>
                <a:lnTo>
                  <a:pt x="48858" y="200917"/>
                </a:lnTo>
                <a:cubicBezTo>
                  <a:pt x="46987" y="201938"/>
                  <a:pt x="45286" y="202448"/>
                  <a:pt x="43756" y="202448"/>
                </a:cubicBezTo>
                <a:cubicBezTo>
                  <a:pt x="41970" y="202448"/>
                  <a:pt x="40630" y="201832"/>
                  <a:pt x="39737" y="200599"/>
                </a:cubicBezTo>
                <a:cubicBezTo>
                  <a:pt x="38844" y="199365"/>
                  <a:pt x="38398" y="197856"/>
                  <a:pt x="38398" y="196070"/>
                </a:cubicBezTo>
                <a:cubicBezTo>
                  <a:pt x="38398" y="195560"/>
                  <a:pt x="38483" y="194709"/>
                  <a:pt x="38653" y="193519"/>
                </a:cubicBezTo>
                <a:lnTo>
                  <a:pt x="49624" y="129735"/>
                </a:lnTo>
                <a:lnTo>
                  <a:pt x="3189" y="84576"/>
                </a:lnTo>
                <a:cubicBezTo>
                  <a:pt x="1063" y="82280"/>
                  <a:pt x="0" y="80239"/>
                  <a:pt x="0" y="78453"/>
                </a:cubicBezTo>
                <a:cubicBezTo>
                  <a:pt x="0" y="75307"/>
                  <a:pt x="2381" y="73351"/>
                  <a:pt x="7144" y="72585"/>
                </a:cubicBezTo>
                <a:lnTo>
                  <a:pt x="71182" y="63273"/>
                </a:lnTo>
                <a:lnTo>
                  <a:pt x="99885" y="5230"/>
                </a:lnTo>
                <a:cubicBezTo>
                  <a:pt x="101501" y="1743"/>
                  <a:pt x="103584" y="0"/>
                  <a:pt x="1061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23"/>
          <p:cNvSpPr>
            <a:spLocks/>
          </p:cNvSpPr>
          <p:nvPr/>
        </p:nvSpPr>
        <p:spPr bwMode="auto">
          <a:xfrm>
            <a:off x="549274" y="159123"/>
            <a:ext cx="171450" cy="163513"/>
          </a:xfrm>
          <a:custGeom>
            <a:avLst/>
            <a:gdLst>
              <a:gd name="T0" fmla="*/ 85725 w 212272"/>
              <a:gd name="T1" fmla="*/ 0 h 202448"/>
              <a:gd name="T2" fmla="*/ 90774 w 212272"/>
              <a:gd name="T3" fmla="*/ 4224 h 202448"/>
              <a:gd name="T4" fmla="*/ 113956 w 212272"/>
              <a:gd name="T5" fmla="*/ 51104 h 202448"/>
              <a:gd name="T6" fmla="*/ 165680 w 212272"/>
              <a:gd name="T7" fmla="*/ 58625 h 202448"/>
              <a:gd name="T8" fmla="*/ 171450 w 212272"/>
              <a:gd name="T9" fmla="*/ 63365 h 202448"/>
              <a:gd name="T10" fmla="*/ 168771 w 212272"/>
              <a:gd name="T11" fmla="*/ 68310 h 202448"/>
              <a:gd name="T12" fmla="*/ 131369 w 212272"/>
              <a:gd name="T13" fmla="*/ 104784 h 202448"/>
              <a:gd name="T14" fmla="*/ 140230 w 212272"/>
              <a:gd name="T15" fmla="*/ 156301 h 202448"/>
              <a:gd name="T16" fmla="*/ 140333 w 212272"/>
              <a:gd name="T17" fmla="*/ 158362 h 202448"/>
              <a:gd name="T18" fmla="*/ 139251 w 212272"/>
              <a:gd name="T19" fmla="*/ 162020 h 202448"/>
              <a:gd name="T20" fmla="*/ 136109 w 212272"/>
              <a:gd name="T21" fmla="*/ 163513 h 202448"/>
              <a:gd name="T22" fmla="*/ 131987 w 212272"/>
              <a:gd name="T23" fmla="*/ 162276 h 202448"/>
              <a:gd name="T24" fmla="*/ 85725 w 212272"/>
              <a:gd name="T25" fmla="*/ 137961 h 202448"/>
              <a:gd name="T26" fmla="*/ 39462 w 212272"/>
              <a:gd name="T27" fmla="*/ 162276 h 202448"/>
              <a:gd name="T28" fmla="*/ 35341 w 212272"/>
              <a:gd name="T29" fmla="*/ 163513 h 202448"/>
              <a:gd name="T30" fmla="*/ 32095 w 212272"/>
              <a:gd name="T31" fmla="*/ 162020 h 202448"/>
              <a:gd name="T32" fmla="*/ 31014 w 212272"/>
              <a:gd name="T33" fmla="*/ 158362 h 202448"/>
              <a:gd name="T34" fmla="*/ 31220 w 212272"/>
              <a:gd name="T35" fmla="*/ 156301 h 202448"/>
              <a:gd name="T36" fmla="*/ 40081 w 212272"/>
              <a:gd name="T37" fmla="*/ 104784 h 202448"/>
              <a:gd name="T38" fmla="*/ 2576 w 212272"/>
              <a:gd name="T39" fmla="*/ 68310 h 202448"/>
              <a:gd name="T40" fmla="*/ 0 w 212272"/>
              <a:gd name="T41" fmla="*/ 63365 h 202448"/>
              <a:gd name="T42" fmla="*/ 5770 w 212272"/>
              <a:gd name="T43" fmla="*/ 58625 h 202448"/>
              <a:gd name="T44" fmla="*/ 57493 w 212272"/>
              <a:gd name="T45" fmla="*/ 51104 h 202448"/>
              <a:gd name="T46" fmla="*/ 80676 w 212272"/>
              <a:gd name="T47" fmla="*/ 4224 h 202448"/>
              <a:gd name="T48" fmla="*/ 85725 w 212272"/>
              <a:gd name="T49" fmla="*/ 0 h 20244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12272" h="202448">
                <a:moveTo>
                  <a:pt x="106136" y="0"/>
                </a:moveTo>
                <a:cubicBezTo>
                  <a:pt x="108687" y="0"/>
                  <a:pt x="110771" y="1743"/>
                  <a:pt x="112387" y="5230"/>
                </a:cubicBezTo>
                <a:lnTo>
                  <a:pt x="141089" y="63273"/>
                </a:lnTo>
                <a:lnTo>
                  <a:pt x="205128" y="72585"/>
                </a:lnTo>
                <a:cubicBezTo>
                  <a:pt x="209890" y="73351"/>
                  <a:pt x="212272" y="75307"/>
                  <a:pt x="212272" y="78453"/>
                </a:cubicBezTo>
                <a:cubicBezTo>
                  <a:pt x="212272" y="80324"/>
                  <a:pt x="211166" y="82365"/>
                  <a:pt x="208955" y="84576"/>
                </a:cubicBezTo>
                <a:lnTo>
                  <a:pt x="162648" y="129735"/>
                </a:lnTo>
                <a:lnTo>
                  <a:pt x="173619" y="193519"/>
                </a:lnTo>
                <a:cubicBezTo>
                  <a:pt x="173704" y="194114"/>
                  <a:pt x="173746" y="194964"/>
                  <a:pt x="173746" y="196070"/>
                </a:cubicBezTo>
                <a:cubicBezTo>
                  <a:pt x="173746" y="197856"/>
                  <a:pt x="173300" y="199365"/>
                  <a:pt x="172407" y="200599"/>
                </a:cubicBezTo>
                <a:cubicBezTo>
                  <a:pt x="171514" y="201832"/>
                  <a:pt x="170217" y="202448"/>
                  <a:pt x="168516" y="202448"/>
                </a:cubicBezTo>
                <a:cubicBezTo>
                  <a:pt x="166900" y="202448"/>
                  <a:pt x="165199" y="201938"/>
                  <a:pt x="163413" y="200917"/>
                </a:cubicBezTo>
                <a:lnTo>
                  <a:pt x="106136" y="170812"/>
                </a:lnTo>
                <a:lnTo>
                  <a:pt x="48858" y="200917"/>
                </a:lnTo>
                <a:cubicBezTo>
                  <a:pt x="46987" y="201938"/>
                  <a:pt x="45286" y="202448"/>
                  <a:pt x="43756" y="202448"/>
                </a:cubicBezTo>
                <a:cubicBezTo>
                  <a:pt x="41970" y="202448"/>
                  <a:pt x="40630" y="201832"/>
                  <a:pt x="39737" y="200599"/>
                </a:cubicBezTo>
                <a:cubicBezTo>
                  <a:pt x="38844" y="199365"/>
                  <a:pt x="38398" y="197856"/>
                  <a:pt x="38398" y="196070"/>
                </a:cubicBezTo>
                <a:cubicBezTo>
                  <a:pt x="38398" y="195560"/>
                  <a:pt x="38483" y="194709"/>
                  <a:pt x="38653" y="193519"/>
                </a:cubicBezTo>
                <a:lnTo>
                  <a:pt x="49624" y="129735"/>
                </a:lnTo>
                <a:lnTo>
                  <a:pt x="3189" y="84576"/>
                </a:lnTo>
                <a:cubicBezTo>
                  <a:pt x="1063" y="82280"/>
                  <a:pt x="0" y="80239"/>
                  <a:pt x="0" y="78453"/>
                </a:cubicBezTo>
                <a:cubicBezTo>
                  <a:pt x="0" y="75307"/>
                  <a:pt x="2381" y="73351"/>
                  <a:pt x="7144" y="72585"/>
                </a:cubicBezTo>
                <a:lnTo>
                  <a:pt x="71182" y="63273"/>
                </a:lnTo>
                <a:lnTo>
                  <a:pt x="99885" y="5230"/>
                </a:lnTo>
                <a:cubicBezTo>
                  <a:pt x="101501" y="1743"/>
                  <a:pt x="103584" y="0"/>
                  <a:pt x="106136" y="0"/>
                </a:cubicBez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51" y="779463"/>
            <a:ext cx="304800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39" y="17145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51" y="2618288"/>
            <a:ext cx="304800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613" y="779463"/>
            <a:ext cx="304800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138" y="17240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813" y="259606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3" name="Picture 2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319" y="797048"/>
            <a:ext cx="304800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" name="Picture 2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225" y="809395"/>
            <a:ext cx="3032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7" name="Picture 2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291" y="797048"/>
            <a:ext cx="303213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8" name="Picture 2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022" y="807808"/>
            <a:ext cx="3032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 diagram of a group&#10;&#10;Description automatically generated">
            <a:extLst>
              <a:ext uri="{FF2B5EF4-FFF2-40B4-BE49-F238E27FC236}">
                <a16:creationId xmlns:a16="http://schemas.microsoft.com/office/drawing/2014/main" id="{E05C4381-C805-C3C9-91E1-DB02AAA951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561975"/>
            <a:ext cx="75438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0934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224489" y="2730373"/>
            <a:ext cx="5366327" cy="61555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vi-VN" sz="4000">
                <a:solidFill>
                  <a:schemeClr val="bg1"/>
                </a:solidFill>
              </a:rPr>
              <a:t>04</a:t>
            </a:r>
            <a:r>
              <a:rPr lang="en-US" sz="4000">
                <a:solidFill>
                  <a:schemeClr val="bg1"/>
                </a:solidFill>
              </a:rPr>
              <a:t>- </a:t>
            </a:r>
            <a:r>
              <a:rPr lang="vi-VN" sz="4000">
                <a:solidFill>
                  <a:schemeClr val="bg1"/>
                </a:solidFill>
              </a:rPr>
              <a:t>Demo</a:t>
            </a:r>
            <a:endParaRPr lang="en-US" sz="400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670958" y="3000050"/>
            <a:ext cx="838200" cy="76200"/>
            <a:chOff x="3244850" y="3002280"/>
            <a:chExt cx="1752600" cy="152400"/>
          </a:xfrm>
          <a:solidFill>
            <a:schemeClr val="accent3"/>
          </a:solidFill>
        </p:grpSpPr>
        <p:sp>
          <p:nvSpPr>
            <p:cNvPr id="8" name="Rectangle 7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5303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3D0382AB-F6BA-4704-BE42-CDE8D1EF69A4}"/>
              </a:ext>
            </a:extLst>
          </p:cNvPr>
          <p:cNvSpPr txBox="1">
            <a:spLocks/>
          </p:cNvSpPr>
          <p:nvPr/>
        </p:nvSpPr>
        <p:spPr>
          <a:xfrm>
            <a:off x="6396788" y="2521820"/>
            <a:ext cx="3855576" cy="2539641"/>
          </a:xfr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AutoNum type="arabicPeriod"/>
            </a:pPr>
            <a:r>
              <a:rPr lang="en-GB" sz="2000" b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</a:t>
            </a:r>
            <a:r>
              <a:rPr lang="vi-VN" sz="2000" b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Tổng quan hệ thống DMP</a:t>
            </a:r>
            <a:r>
              <a:rPr lang="en-GB" sz="2000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	</a:t>
            </a:r>
          </a:p>
          <a:p>
            <a:pPr>
              <a:lnSpc>
                <a:spcPct val="150000"/>
              </a:lnSpc>
              <a:buAutoNum type="arabicPeriod"/>
            </a:pPr>
            <a:r>
              <a:rPr lang="en-GB" sz="2000" b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</a:t>
            </a:r>
            <a:r>
              <a:rPr lang="vi-VN" sz="2000" b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Phát triển tính năng</a:t>
            </a:r>
            <a:endParaRPr lang="en-GB" sz="2000" b="1">
              <a:solidFill>
                <a:schemeClr val="bg2"/>
              </a:solidFill>
              <a:latin typeface="Open Sans Semibold"/>
              <a:cs typeface="Arial" panose="020B0604020202020204" pitchFamily="34" charset="0"/>
              <a:sym typeface="Helvetica Neue" panose="02000503000000020004" pitchFamily="2" charset="0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en-GB" sz="2000" b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</a:t>
            </a:r>
            <a:r>
              <a:rPr lang="vi-VN" sz="2000" b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Bài toán thực tế</a:t>
            </a:r>
            <a:endParaRPr lang="en-GB" sz="2000" b="1">
              <a:solidFill>
                <a:schemeClr val="bg2"/>
              </a:solidFill>
              <a:latin typeface="Open Sans Semibold"/>
              <a:cs typeface="Arial" panose="020B0604020202020204" pitchFamily="34" charset="0"/>
              <a:sym typeface="Helvetica Neue" panose="02000503000000020004" pitchFamily="2" charset="0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vi-VN" sz="2000" b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Demo</a:t>
            </a:r>
            <a:endParaRPr lang="en-GB" sz="2000" b="1">
              <a:solidFill>
                <a:schemeClr val="bg2"/>
              </a:solidFill>
              <a:latin typeface="Open Sans Semibold"/>
              <a:cs typeface="Arial" panose="020B0604020202020204" pitchFamily="34" charset="0"/>
              <a:sym typeface="Helvetica Neue" panose="02000503000000020004" pitchFamily="2" charset="0"/>
            </a:endParaRPr>
          </a:p>
        </p:txBody>
      </p:sp>
      <p:sp>
        <p:nvSpPr>
          <p:cNvPr id="38" name="Text Box 27">
            <a:extLst>
              <a:ext uri="{FF2B5EF4-FFF2-40B4-BE49-F238E27FC236}">
                <a16:creationId xmlns:a16="http://schemas.microsoft.com/office/drawing/2014/main" id="{A79D3BBC-448E-4B13-9FCB-51C9EE9E8BB1}"/>
              </a:ext>
            </a:extLst>
          </p:cNvPr>
          <p:cNvSpPr txBox="1">
            <a:spLocks/>
          </p:cNvSpPr>
          <p:nvPr/>
        </p:nvSpPr>
        <p:spPr bwMode="auto">
          <a:xfrm>
            <a:off x="5949121" y="1809639"/>
            <a:ext cx="2122699" cy="543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/>
            <a:r>
              <a:rPr lang="en-US" sz="3200">
                <a:solidFill>
                  <a:schemeClr val="accent1"/>
                </a:solidFill>
                <a:latin typeface="Open Sans" panose="020B0606030504020204" pitchFamily="34" charset="0"/>
              </a:rPr>
              <a:t>Appendix</a:t>
            </a:r>
          </a:p>
        </p:txBody>
      </p:sp>
      <p:sp>
        <p:nvSpPr>
          <p:cNvPr id="40" name="Text Box 27">
            <a:extLst>
              <a:ext uri="{FF2B5EF4-FFF2-40B4-BE49-F238E27FC236}">
                <a16:creationId xmlns:a16="http://schemas.microsoft.com/office/drawing/2014/main" id="{D9388B03-D010-492A-9EFF-3ECC472CA9E2}"/>
              </a:ext>
            </a:extLst>
          </p:cNvPr>
          <p:cNvSpPr txBox="1">
            <a:spLocks/>
          </p:cNvSpPr>
          <p:nvPr/>
        </p:nvSpPr>
        <p:spPr bwMode="auto">
          <a:xfrm>
            <a:off x="6197425" y="1462973"/>
            <a:ext cx="3748790" cy="974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/>
            <a:r>
              <a:rPr lang="vi-VN" sz="6000">
                <a:solidFill>
                  <a:schemeClr val="bg2"/>
                </a:solidFill>
                <a:latin typeface="Open Sans" panose="020B0606030504020204" pitchFamily="34" charset="0"/>
              </a:rPr>
              <a:t>Nội dung</a:t>
            </a:r>
            <a:endParaRPr lang="en-US" sz="6000">
              <a:solidFill>
                <a:schemeClr val="bg2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122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101944" y="2733451"/>
            <a:ext cx="5366327" cy="123110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000">
                <a:solidFill>
                  <a:schemeClr val="bg1"/>
                </a:solidFill>
              </a:rPr>
              <a:t>01- </a:t>
            </a:r>
            <a:r>
              <a:rPr lang="vi-VN" sz="4000">
                <a:solidFill>
                  <a:schemeClr val="bg1"/>
                </a:solidFill>
              </a:rPr>
              <a:t>Tổng quan hệ thống DMP</a:t>
            </a:r>
            <a:endParaRPr lang="en-US" sz="400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670958" y="3000050"/>
            <a:ext cx="838200" cy="76200"/>
            <a:chOff x="3244850" y="3002280"/>
            <a:chExt cx="1752600" cy="152400"/>
          </a:xfrm>
          <a:solidFill>
            <a:schemeClr val="accent3"/>
          </a:solidFill>
        </p:grpSpPr>
        <p:sp>
          <p:nvSpPr>
            <p:cNvPr id="8" name="Rectangle 7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3736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4"/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3037" indent="-343037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32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3247" indent="-285864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457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840" indent="-228691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223" indent="-228691" algn="l" defTabSz="457383" rtl="0" eaLnBrk="1" latinLnBrk="0" hangingPunct="1">
              <a:spcBef>
                <a:spcPct val="20000"/>
              </a:spcBef>
              <a:buFont typeface="Arial"/>
              <a:buChar char="»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606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989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372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754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  <a:defRPr/>
            </a:pPr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Report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0437931-0439-7A34-8E6F-88C8499A49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11804"/>
          <a:stretch/>
        </p:blipFill>
        <p:spPr>
          <a:xfrm>
            <a:off x="906039" y="1675227"/>
            <a:ext cx="10379922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238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4"/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3037" indent="-343037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32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3247" indent="-285864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457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840" indent="-228691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223" indent="-228691" algn="l" defTabSz="457383" rtl="0" eaLnBrk="1" latinLnBrk="0" hangingPunct="1">
              <a:spcBef>
                <a:spcPct val="20000"/>
              </a:spcBef>
              <a:buFont typeface="Arial"/>
              <a:buChar char="»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606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989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372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754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  <a:defRPr/>
            </a:pPr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Work Flow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F46FEB7-2C3B-E086-CECA-7E4B333B3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27" y="1675227"/>
            <a:ext cx="910714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12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4"/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3037" indent="-343037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32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3247" indent="-285864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457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840" indent="-228691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223" indent="-228691" algn="l" defTabSz="457383" rtl="0" eaLnBrk="1" latinLnBrk="0" hangingPunct="1">
              <a:spcBef>
                <a:spcPct val="20000"/>
              </a:spcBef>
              <a:buFont typeface="Arial"/>
              <a:buChar char="»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606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989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372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754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  <a:defRPr/>
            </a:pPr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Studio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A98079A-DEEC-1760-EEAA-AE7CEF990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708" y="1675227"/>
            <a:ext cx="915458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84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/>
          <p:cNvSpPr txBox="1">
            <a:spLocks/>
          </p:cNvSpPr>
          <p:nvPr/>
        </p:nvSpPr>
        <p:spPr>
          <a:xfrm>
            <a:off x="792375" y="799411"/>
            <a:ext cx="4855030" cy="370525"/>
          </a:xfrm>
          <a:prstGeom prst="rect">
            <a:avLst/>
          </a:prstGeom>
        </p:spPr>
        <p:txBody>
          <a:bodyPr/>
          <a:lstStyle>
            <a:lvl1pPr marL="343037" indent="-343037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32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3247" indent="-285864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457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840" indent="-228691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223" indent="-228691" algn="l" defTabSz="457383" rtl="0" eaLnBrk="1" latinLnBrk="0" hangingPunct="1">
              <a:spcBef>
                <a:spcPct val="20000"/>
              </a:spcBef>
              <a:buFont typeface="Arial"/>
              <a:buChar char="»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606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989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372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754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vi-VN" sz="28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Bài toán cần </a:t>
            </a:r>
            <a:r>
              <a:rPr lang="en-US" sz="28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giải</a:t>
            </a:r>
          </a:p>
        </p:txBody>
      </p:sp>
      <p:pic>
        <p:nvPicPr>
          <p:cNvPr id="1026" name="Picture 2" descr="Data Ingestion on GCP | Cobry">
            <a:extLst>
              <a:ext uri="{FF2B5EF4-FFF2-40B4-BE49-F238E27FC236}">
                <a16:creationId xmlns:a16="http://schemas.microsoft.com/office/drawing/2014/main" id="{F2A16E43-106B-0124-93FE-F9B5C6C8E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26" y="2095500"/>
            <a:ext cx="9137073" cy="456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pache Airflow - Wikipedia">
            <a:extLst>
              <a:ext uri="{FF2B5EF4-FFF2-40B4-BE49-F238E27FC236}">
                <a16:creationId xmlns:a16="http://schemas.microsoft.com/office/drawing/2014/main" id="{2CE37D4A-6561-A8CA-29CD-4DB48062B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633" y="799411"/>
            <a:ext cx="2792992" cy="107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279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299608" y="2724215"/>
            <a:ext cx="5366327" cy="123110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vi-VN" sz="4000">
                <a:solidFill>
                  <a:schemeClr val="bg1"/>
                </a:solidFill>
              </a:rPr>
              <a:t>02</a:t>
            </a:r>
            <a:r>
              <a:rPr lang="en-US" sz="4000">
                <a:solidFill>
                  <a:schemeClr val="bg1"/>
                </a:solidFill>
              </a:rPr>
              <a:t>-</a:t>
            </a:r>
            <a:r>
              <a:rPr lang="vi-VN" sz="4000">
                <a:solidFill>
                  <a:schemeClr val="bg1"/>
                </a:solidFill>
              </a:rPr>
              <a:t> Phát triển tính năng   </a:t>
            </a:r>
            <a:endParaRPr lang="en-US" sz="400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670958" y="3000050"/>
            <a:ext cx="838200" cy="76200"/>
            <a:chOff x="3244850" y="3002280"/>
            <a:chExt cx="1752600" cy="152400"/>
          </a:xfrm>
          <a:solidFill>
            <a:schemeClr val="accent3"/>
          </a:solidFill>
        </p:grpSpPr>
        <p:sp>
          <p:nvSpPr>
            <p:cNvPr id="8" name="Rectangle 7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0698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rgbClr val="494949"/>
      </a:dk1>
      <a:lt1>
        <a:srgbClr val="FFFFFF"/>
      </a:lt1>
      <a:dk2>
        <a:srgbClr val="494949"/>
      </a:dk2>
      <a:lt2>
        <a:srgbClr val="FFFFFF"/>
      </a:lt2>
      <a:accent1>
        <a:srgbClr val="EE0033"/>
      </a:accent1>
      <a:accent2>
        <a:srgbClr val="98010A"/>
      </a:accent2>
      <a:accent3>
        <a:srgbClr val="CC020E"/>
      </a:accent3>
      <a:accent4>
        <a:srgbClr val="FDE0E6"/>
      </a:accent4>
      <a:accent5>
        <a:srgbClr val="B5B4B4"/>
      </a:accent5>
      <a:accent6>
        <a:srgbClr val="44494D"/>
      </a:accent6>
      <a:hlink>
        <a:srgbClr val="00A09C"/>
      </a:hlink>
      <a:folHlink>
        <a:srgbClr val="FFC000"/>
      </a:folHlink>
    </a:clrScheme>
    <a:fontScheme name="Custom 1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9532</TotalTime>
  <Words>405</Words>
  <Application>Microsoft Office PowerPoint</Application>
  <PresentationFormat>Widescreen</PresentationFormat>
  <Paragraphs>74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Calibri</vt:lpstr>
      <vt:lpstr>Lato</vt:lpstr>
      <vt:lpstr>Lato Black</vt:lpstr>
      <vt:lpstr>Montserrat</vt:lpstr>
      <vt:lpstr>Open Sans</vt:lpstr>
      <vt:lpstr>Open Sans Light</vt:lpstr>
      <vt:lpstr>Open Sans Semibold</vt:lpstr>
      <vt:lpstr>Raleway Light</vt:lpstr>
      <vt:lpstr>Office Theme</vt:lpstr>
      <vt:lpstr>PowerPoint Presentation</vt:lpstr>
      <vt:lpstr>Dự án phát triển hệ thống Viettel Data Mining Platform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Crawl Data</vt:lpstr>
      <vt:lpstr>Iceberg </vt:lpstr>
      <vt:lpstr>PowerPoint Presentation</vt:lpstr>
      <vt:lpstr>PowerPoint Presentation</vt:lpstr>
      <vt:lpstr>MinIO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SimpleSmart</dc:creator>
  <cp:lastModifiedBy>Tran Ngoc Bao 20215529</cp:lastModifiedBy>
  <cp:revision>1107</cp:revision>
  <dcterms:created xsi:type="dcterms:W3CDTF">2015-02-03T13:50:57Z</dcterms:created>
  <dcterms:modified xsi:type="dcterms:W3CDTF">2024-09-27T07:20:38Z</dcterms:modified>
</cp:coreProperties>
</file>